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  <p:sldMasterId id="2147484041" r:id="rId5"/>
  </p:sldMasterIdLst>
  <p:notesMasterIdLst>
    <p:notesMasterId r:id="rId72"/>
  </p:notesMasterIdLst>
  <p:sldIdLst>
    <p:sldId id="329" r:id="rId6"/>
    <p:sldId id="261" r:id="rId7"/>
    <p:sldId id="408" r:id="rId8"/>
    <p:sldId id="398" r:id="rId9"/>
    <p:sldId id="389" r:id="rId10"/>
    <p:sldId id="377" r:id="rId11"/>
    <p:sldId id="399" r:id="rId12"/>
    <p:sldId id="390" r:id="rId13"/>
    <p:sldId id="336" r:id="rId14"/>
    <p:sldId id="344" r:id="rId15"/>
    <p:sldId id="406" r:id="rId16"/>
    <p:sldId id="407" r:id="rId17"/>
    <p:sldId id="353" r:id="rId18"/>
    <p:sldId id="355" r:id="rId19"/>
    <p:sldId id="356" r:id="rId20"/>
    <p:sldId id="357" r:id="rId21"/>
    <p:sldId id="358" r:id="rId22"/>
    <p:sldId id="354" r:id="rId23"/>
    <p:sldId id="400" r:id="rId24"/>
    <p:sldId id="359" r:id="rId25"/>
    <p:sldId id="401" r:id="rId26"/>
    <p:sldId id="403" r:id="rId27"/>
    <p:sldId id="405" r:id="rId28"/>
    <p:sldId id="409" r:id="rId29"/>
    <p:sldId id="410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25" r:id="rId38"/>
    <p:sldId id="426" r:id="rId39"/>
    <p:sldId id="427" r:id="rId40"/>
    <p:sldId id="428" r:id="rId41"/>
    <p:sldId id="429" r:id="rId42"/>
    <p:sldId id="430" r:id="rId43"/>
    <p:sldId id="431" r:id="rId44"/>
    <p:sldId id="432" r:id="rId45"/>
    <p:sldId id="433" r:id="rId46"/>
    <p:sldId id="434" r:id="rId47"/>
    <p:sldId id="435" r:id="rId48"/>
    <p:sldId id="436" r:id="rId49"/>
    <p:sldId id="369" r:id="rId50"/>
    <p:sldId id="370" r:id="rId51"/>
    <p:sldId id="394" r:id="rId52"/>
    <p:sldId id="395" r:id="rId53"/>
    <p:sldId id="373" r:id="rId54"/>
    <p:sldId id="375" r:id="rId55"/>
    <p:sldId id="415" r:id="rId56"/>
    <p:sldId id="411" r:id="rId57"/>
    <p:sldId id="352" r:id="rId58"/>
    <p:sldId id="388" r:id="rId59"/>
    <p:sldId id="385" r:id="rId60"/>
    <p:sldId id="382" r:id="rId61"/>
    <p:sldId id="384" r:id="rId62"/>
    <p:sldId id="386" r:id="rId63"/>
    <p:sldId id="387" r:id="rId64"/>
    <p:sldId id="392" r:id="rId65"/>
    <p:sldId id="413" r:id="rId66"/>
    <p:sldId id="391" r:id="rId67"/>
    <p:sldId id="412" r:id="rId68"/>
    <p:sldId id="414" r:id="rId69"/>
    <p:sldId id="393" r:id="rId70"/>
    <p:sldId id="376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w Gergis" initials="AG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D0A6"/>
    <a:srgbClr val="8E908E"/>
    <a:srgbClr val="565656"/>
    <a:srgbClr val="404040"/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291" autoAdjust="0"/>
  </p:normalViewPr>
  <p:slideViewPr>
    <p:cSldViewPr snapToGrid="0">
      <p:cViewPr varScale="1">
        <p:scale>
          <a:sx n="80" d="100"/>
          <a:sy n="80" d="100"/>
        </p:scale>
        <p:origin x="53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heme" Target="theme/theme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3F6276-0208-4025-9ADD-5FBC291D3369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5D5BBD-A903-4E13-96EE-48A6684EAB5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What is FOTA?</a:t>
          </a:r>
        </a:p>
      </dgm:t>
    </dgm:pt>
    <dgm:pt modelId="{367CB337-D20D-42DD-ABBB-DB5C7B425BEE}" type="parTrans" cxnId="{C1230A4E-2697-4C27-BDB1-C2FD0B5BB5F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188617D-C8F3-4A89-8394-2B63281E5009}" type="sibTrans" cxnId="{C1230A4E-2697-4C27-BDB1-C2FD0B5BB5F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CB68273-B811-496D-A7CF-2185DE48C47E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Embedded systems challenges </a:t>
          </a:r>
        </a:p>
      </dgm:t>
    </dgm:pt>
    <dgm:pt modelId="{ED69F2FD-413A-401E-AE49-50E0ACAC6A8C}" type="parTrans" cxnId="{A550E2C6-CE82-4F9B-93AE-C9A76BF9E31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57D6A2C-15FE-4C60-AD05-0BA9486FE3C0}" type="sibTrans" cxnId="{A550E2C6-CE82-4F9B-93AE-C9A76BF9E31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57358F1-FFD4-4720-8598-379209A8DDB5}">
      <dgm:prSet phldrT="[Text]"/>
      <dgm:spPr/>
      <dgm:t>
        <a:bodyPr/>
        <a:lstStyle/>
        <a:p>
          <a:pPr>
            <a:buFont typeface="Wingdings" panose="05000000000000000000" pitchFamily="2" charset="2"/>
            <a:buChar char="v"/>
          </a:pPr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 statement </a:t>
          </a:r>
          <a:endParaRPr lang="en-US" b="1" dirty="0">
            <a:solidFill>
              <a:schemeClr val="tx1"/>
            </a:solidFill>
          </a:endParaRPr>
        </a:p>
      </dgm:t>
    </dgm:pt>
    <dgm:pt modelId="{6D7BC873-54EC-49F6-BB95-A363E3CC26CD}" type="parTrans" cxnId="{FE6A3549-DC31-4E46-A66C-BCE4BF6383B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B5C20F3D-EBC2-4CCA-A98F-15DF0C4122BB}" type="sibTrans" cxnId="{FE6A3549-DC31-4E46-A66C-BCE4BF6383B9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83184B6A-27CB-447F-8B23-5C5B71E26B8F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Why not widely used ? </a:t>
          </a:r>
        </a:p>
      </dgm:t>
    </dgm:pt>
    <dgm:pt modelId="{6FB71A75-70E8-4931-8C41-AA1D55AA8D31}" type="parTrans" cxnId="{DB900907-072D-44CC-85CD-C7110155373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B523EFBE-48D5-46CD-8A6B-F2E8D218D258}" type="sibTrans" cxnId="{DB900907-072D-44CC-85CD-C7110155373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0B48DFF-9C4C-43FC-931B-88EE512E10B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FOTA benefits</a:t>
          </a:r>
        </a:p>
      </dgm:t>
    </dgm:pt>
    <dgm:pt modelId="{1C87A029-05A0-4910-9DCE-9404BCED32CF}" type="parTrans" cxnId="{022C991D-4EE9-4AFE-8B61-9FBC12E16BF4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9F3ED6D-5771-4876-8C87-5D2413086CD4}" type="sibTrans" cxnId="{022C991D-4EE9-4AFE-8B61-9FBC12E16BF4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1BA0D99-0C45-40CF-AFDE-60C9D77F300C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Abstract view </a:t>
          </a:r>
        </a:p>
      </dgm:t>
    </dgm:pt>
    <dgm:pt modelId="{AF886AF1-94D4-4F38-84B5-6752FFD5EA53}" type="parTrans" cxnId="{6B50217B-3C5A-4298-A5C7-A4469DA3C09F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D9F7990-8CB2-4A83-B232-D022E18EDA69}" type="sibTrans" cxnId="{6B50217B-3C5A-4298-A5C7-A4469DA3C09F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18FE500-FE94-4111-BFA7-C595DA933D5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Connection to cloud </a:t>
          </a:r>
        </a:p>
      </dgm:t>
    </dgm:pt>
    <dgm:pt modelId="{8D4F3F07-25DD-4DF7-A5D6-F96C93896743}" type="parTrans" cxnId="{42D83D43-33EF-4E1C-9341-C8A79D47F55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DF9C5898-DC23-4B7F-BCC5-93CC12CA5FB7}" type="sibTrans" cxnId="{42D83D43-33EF-4E1C-9341-C8A79D47F55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A819442-1C4E-4733-8919-D89C9188C439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Gateway 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B29566-B4B6-4D77-AC0B-0962FC0DA03B}" type="parTrans" cxnId="{A750E116-5602-426B-A687-23184B1C6D1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89DA89B-C7CF-4997-82CB-1EF4C4492A66}" type="sibTrans" cxnId="{A750E116-5602-426B-A687-23184B1C6D1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2F448787-7504-4430-BF4D-393AE9AD29A1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Encryption </a:t>
          </a:r>
        </a:p>
      </dgm:t>
    </dgm:pt>
    <dgm:pt modelId="{B1B85189-EAD9-407B-8E61-0E212F177F32}" type="parTrans" cxnId="{2BFC7E0D-EE31-48AF-B630-1D533CEBEECC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93FBA145-26D4-452D-A5D2-71D2F1E375BA}" type="sibTrans" cxnId="{2BFC7E0D-EE31-48AF-B630-1D533CEBEECC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2C910305-EF9D-47C0-B52F-5A6BE9A5BE62}">
      <dgm:prSet/>
      <dgm:spPr/>
      <dgm:t>
        <a:bodyPr/>
        <a:lstStyle/>
        <a:p>
          <a:r>
            <a: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CAN</a:t>
          </a:r>
          <a:endParaRPr lang="en-US" b="1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7F3586-DC55-4CCB-AAE5-640E93A4DDAE}" type="parTrans" cxnId="{22279D05-CA4E-4603-957B-F4CA2948720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E6C849C-8694-41EF-820F-96E851684AD8}" type="sibTrans" cxnId="{22279D05-CA4E-4603-957B-F4CA2948720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3813E88-10FD-4728-B1CB-AF9FEFADFE7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Bootloader</a:t>
          </a:r>
        </a:p>
      </dgm:t>
    </dgm:pt>
    <dgm:pt modelId="{06B52E39-D8E1-4212-8956-545131388B88}" type="parTrans" cxnId="{2322B1D8-C901-4F37-B7EF-E53D37A58FC0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BE0138EC-D6E1-4247-A8FA-E660A6D75E8A}" type="sibTrans" cxnId="{2322B1D8-C901-4F37-B7EF-E53D37A58FC0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6F521AD-E3DF-4298-A876-217ECB427BF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AUTOSAR and SW design </a:t>
          </a:r>
        </a:p>
      </dgm:t>
    </dgm:pt>
    <dgm:pt modelId="{1F74DB11-B089-4FA7-95A8-067179912123}" type="parTrans" cxnId="{ACF20D58-4808-4675-A152-87CE3A25EAA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25C1E60C-FE2F-4BE5-8421-EF97151032D4}" type="sibTrans" cxnId="{ACF20D58-4808-4675-A152-87CE3A25EAA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27C7587C-C773-4F6C-8170-27E5264F2090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cases </a:t>
          </a:r>
        </a:p>
      </dgm:t>
    </dgm:pt>
    <dgm:pt modelId="{EC3C35C0-BEC7-48BB-8F65-20E14C00260E}" type="parTrans" cxnId="{17697268-C4FE-4940-8192-6DCB5F3B8C00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97F24EA-403C-4BB7-8C49-C3A744FD4102}" type="sibTrans" cxnId="{17697268-C4FE-4940-8192-6DCB5F3B8C00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0D2601E2-B90C-474F-B5B4-50E324B8F1F9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Tools </a:t>
          </a:r>
        </a:p>
      </dgm:t>
    </dgm:pt>
    <dgm:pt modelId="{BA0BB31D-E31D-44C3-B085-94887FA09577}" type="parTrans" cxnId="{13CD6F51-84BF-46F8-BBAF-C078754B0E70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6D2DCD7F-E543-4F38-BFCD-8C1DA81BF44D}" type="sibTrans" cxnId="{13CD6F51-84BF-46F8-BBAF-C078754B0E70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A252B88-A430-4C7F-99BE-F0D5F3F1C497}" type="pres">
      <dgm:prSet presAssocID="{103F6276-0208-4025-9ADD-5FBC291D3369}" presName="Name0" presStyleCnt="0">
        <dgm:presLayoutVars>
          <dgm:dir/>
          <dgm:resizeHandles/>
        </dgm:presLayoutVars>
      </dgm:prSet>
      <dgm:spPr/>
    </dgm:pt>
    <dgm:pt modelId="{FAEC5BD5-77A5-4E15-A9FA-FAA020EA3D38}" type="pres">
      <dgm:prSet presAssocID="{5B5D5BBD-A903-4E13-96EE-48A6684EAB59}" presName="compNode" presStyleCnt="0"/>
      <dgm:spPr/>
    </dgm:pt>
    <dgm:pt modelId="{C282EDEF-61E4-42BB-88C9-D13CB33E0071}" type="pres">
      <dgm:prSet presAssocID="{5B5D5BBD-A903-4E13-96EE-48A6684EAB59}" presName="dummyConnPt" presStyleCnt="0"/>
      <dgm:spPr/>
    </dgm:pt>
    <dgm:pt modelId="{95014E62-C2C6-4B72-9553-E51A990102C3}" type="pres">
      <dgm:prSet presAssocID="{5B5D5BBD-A903-4E13-96EE-48A6684EAB59}" presName="node" presStyleLbl="node1" presStyleIdx="0" presStyleCnt="14">
        <dgm:presLayoutVars>
          <dgm:bulletEnabled val="1"/>
        </dgm:presLayoutVars>
      </dgm:prSet>
      <dgm:spPr/>
    </dgm:pt>
    <dgm:pt modelId="{A88E466E-9495-48BB-B720-5278719A9634}" type="pres">
      <dgm:prSet presAssocID="{D188617D-C8F3-4A89-8394-2B63281E5009}" presName="sibTrans" presStyleLbl="bgSibTrans2D1" presStyleIdx="0" presStyleCnt="13"/>
      <dgm:spPr/>
    </dgm:pt>
    <dgm:pt modelId="{A425D38C-C32A-42F1-9019-A308BD5F356E}" type="pres">
      <dgm:prSet presAssocID="{ECB68273-B811-496D-A7CF-2185DE48C47E}" presName="compNode" presStyleCnt="0"/>
      <dgm:spPr/>
    </dgm:pt>
    <dgm:pt modelId="{E55C5673-BD0B-4803-A1D6-69D0E7E00997}" type="pres">
      <dgm:prSet presAssocID="{ECB68273-B811-496D-A7CF-2185DE48C47E}" presName="dummyConnPt" presStyleCnt="0"/>
      <dgm:spPr/>
    </dgm:pt>
    <dgm:pt modelId="{5EBDF7CA-986B-44C7-AE70-191010FB81DC}" type="pres">
      <dgm:prSet presAssocID="{ECB68273-B811-496D-A7CF-2185DE48C47E}" presName="node" presStyleLbl="node1" presStyleIdx="1" presStyleCnt="14" custLinFactNeighborX="1453" custLinFactNeighborY="1425">
        <dgm:presLayoutVars>
          <dgm:bulletEnabled val="1"/>
        </dgm:presLayoutVars>
      </dgm:prSet>
      <dgm:spPr/>
    </dgm:pt>
    <dgm:pt modelId="{7D366F25-DD38-4B07-8F84-BF78B9BA3B8F}" type="pres">
      <dgm:prSet presAssocID="{857D6A2C-15FE-4C60-AD05-0BA9486FE3C0}" presName="sibTrans" presStyleLbl="bgSibTrans2D1" presStyleIdx="1" presStyleCnt="13"/>
      <dgm:spPr/>
    </dgm:pt>
    <dgm:pt modelId="{E59C33F6-FD67-4923-9697-274F7E7FAD3B}" type="pres">
      <dgm:prSet presAssocID="{657358F1-FFD4-4720-8598-379209A8DDB5}" presName="compNode" presStyleCnt="0"/>
      <dgm:spPr/>
    </dgm:pt>
    <dgm:pt modelId="{9495F797-6D80-4891-9C02-802B89746640}" type="pres">
      <dgm:prSet presAssocID="{657358F1-FFD4-4720-8598-379209A8DDB5}" presName="dummyConnPt" presStyleCnt="0"/>
      <dgm:spPr/>
    </dgm:pt>
    <dgm:pt modelId="{6B726CB7-E08F-4727-A6DA-79755B4D1BB9}" type="pres">
      <dgm:prSet presAssocID="{657358F1-FFD4-4720-8598-379209A8DDB5}" presName="node" presStyleLbl="node1" presStyleIdx="2" presStyleCnt="14">
        <dgm:presLayoutVars>
          <dgm:bulletEnabled val="1"/>
        </dgm:presLayoutVars>
      </dgm:prSet>
      <dgm:spPr/>
    </dgm:pt>
    <dgm:pt modelId="{D2442375-F02F-4B49-8528-AFAD0E0B85F1}" type="pres">
      <dgm:prSet presAssocID="{B5C20F3D-EBC2-4CCA-A98F-15DF0C4122BB}" presName="sibTrans" presStyleLbl="bgSibTrans2D1" presStyleIdx="2" presStyleCnt="13"/>
      <dgm:spPr/>
    </dgm:pt>
    <dgm:pt modelId="{F376EDBE-81D8-42E0-B0AC-D55A1C8BC140}" type="pres">
      <dgm:prSet presAssocID="{83184B6A-27CB-447F-8B23-5C5B71E26B8F}" presName="compNode" presStyleCnt="0"/>
      <dgm:spPr/>
    </dgm:pt>
    <dgm:pt modelId="{6A94A96B-E729-4957-9ABA-BE45562821CC}" type="pres">
      <dgm:prSet presAssocID="{83184B6A-27CB-447F-8B23-5C5B71E26B8F}" presName="dummyConnPt" presStyleCnt="0"/>
      <dgm:spPr/>
    </dgm:pt>
    <dgm:pt modelId="{3345728F-2A06-493A-B1FB-24E756922885}" type="pres">
      <dgm:prSet presAssocID="{83184B6A-27CB-447F-8B23-5C5B71E26B8F}" presName="node" presStyleLbl="node1" presStyleIdx="3" presStyleCnt="14">
        <dgm:presLayoutVars>
          <dgm:bulletEnabled val="1"/>
        </dgm:presLayoutVars>
      </dgm:prSet>
      <dgm:spPr/>
    </dgm:pt>
    <dgm:pt modelId="{B81B22A7-AFA0-47DB-8882-476FBBB76E87}" type="pres">
      <dgm:prSet presAssocID="{B523EFBE-48D5-46CD-8A6B-F2E8D218D258}" presName="sibTrans" presStyleLbl="bgSibTrans2D1" presStyleIdx="3" presStyleCnt="13"/>
      <dgm:spPr/>
    </dgm:pt>
    <dgm:pt modelId="{64AAE19A-8645-464A-BAC0-709C0E0FF85F}" type="pres">
      <dgm:prSet presAssocID="{C0B48DFF-9C4C-43FC-931B-88EE512E10B2}" presName="compNode" presStyleCnt="0"/>
      <dgm:spPr/>
    </dgm:pt>
    <dgm:pt modelId="{419E15E4-D1B9-4DD3-91C2-40D97878CEB0}" type="pres">
      <dgm:prSet presAssocID="{C0B48DFF-9C4C-43FC-931B-88EE512E10B2}" presName="dummyConnPt" presStyleCnt="0"/>
      <dgm:spPr/>
    </dgm:pt>
    <dgm:pt modelId="{8769EA6F-527B-4523-9BD2-FBD6614F939E}" type="pres">
      <dgm:prSet presAssocID="{C0B48DFF-9C4C-43FC-931B-88EE512E10B2}" presName="node" presStyleLbl="node1" presStyleIdx="4" presStyleCnt="14">
        <dgm:presLayoutVars>
          <dgm:bulletEnabled val="1"/>
        </dgm:presLayoutVars>
      </dgm:prSet>
      <dgm:spPr/>
    </dgm:pt>
    <dgm:pt modelId="{3F48F29C-DFD4-443B-A782-089C2F67AB7F}" type="pres">
      <dgm:prSet presAssocID="{49F3ED6D-5771-4876-8C87-5D2413086CD4}" presName="sibTrans" presStyleLbl="bgSibTrans2D1" presStyleIdx="4" presStyleCnt="13"/>
      <dgm:spPr/>
    </dgm:pt>
    <dgm:pt modelId="{FA4D2DBF-8AB1-46A1-8B43-FCD5C2EAD72F}" type="pres">
      <dgm:prSet presAssocID="{F1BA0D99-0C45-40CF-AFDE-60C9D77F300C}" presName="compNode" presStyleCnt="0"/>
      <dgm:spPr/>
    </dgm:pt>
    <dgm:pt modelId="{38012ADA-F149-4276-8118-7E8AE1C9C5EB}" type="pres">
      <dgm:prSet presAssocID="{F1BA0D99-0C45-40CF-AFDE-60C9D77F300C}" presName="dummyConnPt" presStyleCnt="0"/>
      <dgm:spPr/>
    </dgm:pt>
    <dgm:pt modelId="{84B38737-1916-49C4-830C-E9D7F81DB25D}" type="pres">
      <dgm:prSet presAssocID="{F1BA0D99-0C45-40CF-AFDE-60C9D77F300C}" presName="node" presStyleLbl="node1" presStyleIdx="5" presStyleCnt="14">
        <dgm:presLayoutVars>
          <dgm:bulletEnabled val="1"/>
        </dgm:presLayoutVars>
      </dgm:prSet>
      <dgm:spPr/>
    </dgm:pt>
    <dgm:pt modelId="{74F2F41B-8079-4FAA-9A7C-FEF637A354BE}" type="pres">
      <dgm:prSet presAssocID="{AD9F7990-8CB2-4A83-B232-D022E18EDA69}" presName="sibTrans" presStyleLbl="bgSibTrans2D1" presStyleIdx="5" presStyleCnt="13"/>
      <dgm:spPr/>
    </dgm:pt>
    <dgm:pt modelId="{932DD7D5-FBE6-4262-A5A4-5019DA42D0BE}" type="pres">
      <dgm:prSet presAssocID="{118FE500-FE94-4111-BFA7-C595DA933D59}" presName="compNode" presStyleCnt="0"/>
      <dgm:spPr/>
    </dgm:pt>
    <dgm:pt modelId="{5D0091E1-5F4C-4B84-B14E-DE8F827CC3E6}" type="pres">
      <dgm:prSet presAssocID="{118FE500-FE94-4111-BFA7-C595DA933D59}" presName="dummyConnPt" presStyleCnt="0"/>
      <dgm:spPr/>
    </dgm:pt>
    <dgm:pt modelId="{0ADA9A57-940B-414B-A0AC-B7A3EBA9307B}" type="pres">
      <dgm:prSet presAssocID="{118FE500-FE94-4111-BFA7-C595DA933D59}" presName="node" presStyleLbl="node1" presStyleIdx="6" presStyleCnt="14">
        <dgm:presLayoutVars>
          <dgm:bulletEnabled val="1"/>
        </dgm:presLayoutVars>
      </dgm:prSet>
      <dgm:spPr/>
    </dgm:pt>
    <dgm:pt modelId="{EC073FFF-B57F-417E-AF74-A795356636DD}" type="pres">
      <dgm:prSet presAssocID="{DF9C5898-DC23-4B7F-BCC5-93CC12CA5FB7}" presName="sibTrans" presStyleLbl="bgSibTrans2D1" presStyleIdx="6" presStyleCnt="13"/>
      <dgm:spPr/>
    </dgm:pt>
    <dgm:pt modelId="{98396B97-02DD-4C24-95C1-8EB420EAAC7B}" type="pres">
      <dgm:prSet presAssocID="{6A819442-1C4E-4733-8919-D89C9188C439}" presName="compNode" presStyleCnt="0"/>
      <dgm:spPr/>
    </dgm:pt>
    <dgm:pt modelId="{17D5B41B-1D9F-4AF2-82D5-DD783A85FA04}" type="pres">
      <dgm:prSet presAssocID="{6A819442-1C4E-4733-8919-D89C9188C439}" presName="dummyConnPt" presStyleCnt="0"/>
      <dgm:spPr/>
    </dgm:pt>
    <dgm:pt modelId="{926C0BB2-41C1-4840-8579-40B295FF8D8B}" type="pres">
      <dgm:prSet presAssocID="{6A819442-1C4E-4733-8919-D89C9188C439}" presName="node" presStyleLbl="node1" presStyleIdx="7" presStyleCnt="14">
        <dgm:presLayoutVars>
          <dgm:bulletEnabled val="1"/>
        </dgm:presLayoutVars>
      </dgm:prSet>
      <dgm:spPr/>
    </dgm:pt>
    <dgm:pt modelId="{D2C51265-6A5A-437E-9FC6-CDFD4DA7A0CD}" type="pres">
      <dgm:prSet presAssocID="{389DA89B-C7CF-4997-82CB-1EF4C4492A66}" presName="sibTrans" presStyleLbl="bgSibTrans2D1" presStyleIdx="7" presStyleCnt="13"/>
      <dgm:spPr/>
    </dgm:pt>
    <dgm:pt modelId="{9DCAFAE3-66F5-4723-9C07-DBA74E4AECA2}" type="pres">
      <dgm:prSet presAssocID="{2F448787-7504-4430-BF4D-393AE9AD29A1}" presName="compNode" presStyleCnt="0"/>
      <dgm:spPr/>
    </dgm:pt>
    <dgm:pt modelId="{08F7CD30-1258-4F19-83B4-33ABFB758793}" type="pres">
      <dgm:prSet presAssocID="{2F448787-7504-4430-BF4D-393AE9AD29A1}" presName="dummyConnPt" presStyleCnt="0"/>
      <dgm:spPr/>
    </dgm:pt>
    <dgm:pt modelId="{F22184D5-DEE1-47BA-9FEF-4010321C38E1}" type="pres">
      <dgm:prSet presAssocID="{2F448787-7504-4430-BF4D-393AE9AD29A1}" presName="node" presStyleLbl="node1" presStyleIdx="8" presStyleCnt="14">
        <dgm:presLayoutVars>
          <dgm:bulletEnabled val="1"/>
        </dgm:presLayoutVars>
      </dgm:prSet>
      <dgm:spPr/>
    </dgm:pt>
    <dgm:pt modelId="{1105CB6C-6207-4E09-9B5F-075DB0337D0C}" type="pres">
      <dgm:prSet presAssocID="{93FBA145-26D4-452D-A5D2-71D2F1E375BA}" presName="sibTrans" presStyleLbl="bgSibTrans2D1" presStyleIdx="8" presStyleCnt="13"/>
      <dgm:spPr/>
    </dgm:pt>
    <dgm:pt modelId="{6D19AEA5-D756-4C1E-B2D5-9354F0B949C8}" type="pres">
      <dgm:prSet presAssocID="{2C910305-EF9D-47C0-B52F-5A6BE9A5BE62}" presName="compNode" presStyleCnt="0"/>
      <dgm:spPr/>
    </dgm:pt>
    <dgm:pt modelId="{2EDA6964-8CFB-4F11-B216-CF1FAAEA22C0}" type="pres">
      <dgm:prSet presAssocID="{2C910305-EF9D-47C0-B52F-5A6BE9A5BE62}" presName="dummyConnPt" presStyleCnt="0"/>
      <dgm:spPr/>
    </dgm:pt>
    <dgm:pt modelId="{80278F9E-0ECA-4C40-9744-1FE065074240}" type="pres">
      <dgm:prSet presAssocID="{2C910305-EF9D-47C0-B52F-5A6BE9A5BE62}" presName="node" presStyleLbl="node1" presStyleIdx="9" presStyleCnt="14">
        <dgm:presLayoutVars>
          <dgm:bulletEnabled val="1"/>
        </dgm:presLayoutVars>
      </dgm:prSet>
      <dgm:spPr/>
    </dgm:pt>
    <dgm:pt modelId="{D6DC4806-0739-4D23-BE09-38A86CC5F1A9}" type="pres">
      <dgm:prSet presAssocID="{AE6C849C-8694-41EF-820F-96E851684AD8}" presName="sibTrans" presStyleLbl="bgSibTrans2D1" presStyleIdx="9" presStyleCnt="13"/>
      <dgm:spPr/>
    </dgm:pt>
    <dgm:pt modelId="{4807CE25-64DF-497C-A3A9-5F0E8E5E1873}" type="pres">
      <dgm:prSet presAssocID="{C3813E88-10FD-4728-B1CB-AF9FEFADFE76}" presName="compNode" presStyleCnt="0"/>
      <dgm:spPr/>
    </dgm:pt>
    <dgm:pt modelId="{314B5ECA-0CF3-4BD2-9109-E3CAAD0BC6D2}" type="pres">
      <dgm:prSet presAssocID="{C3813E88-10FD-4728-B1CB-AF9FEFADFE76}" presName="dummyConnPt" presStyleCnt="0"/>
      <dgm:spPr/>
    </dgm:pt>
    <dgm:pt modelId="{414FC12F-9824-4E86-94D2-2F17FCBA9051}" type="pres">
      <dgm:prSet presAssocID="{C3813E88-10FD-4728-B1CB-AF9FEFADFE76}" presName="node" presStyleLbl="node1" presStyleIdx="10" presStyleCnt="14">
        <dgm:presLayoutVars>
          <dgm:bulletEnabled val="1"/>
        </dgm:presLayoutVars>
      </dgm:prSet>
      <dgm:spPr/>
    </dgm:pt>
    <dgm:pt modelId="{B449D8B0-1D7F-441E-88C4-9E41709BC6E1}" type="pres">
      <dgm:prSet presAssocID="{BE0138EC-D6E1-4247-A8FA-E660A6D75E8A}" presName="sibTrans" presStyleLbl="bgSibTrans2D1" presStyleIdx="10" presStyleCnt="13"/>
      <dgm:spPr/>
    </dgm:pt>
    <dgm:pt modelId="{D6CB7778-21C7-4AE3-9AE9-F4D6B021EF57}" type="pres">
      <dgm:prSet presAssocID="{36F521AD-E3DF-4298-A876-217ECB427BF6}" presName="compNode" presStyleCnt="0"/>
      <dgm:spPr/>
    </dgm:pt>
    <dgm:pt modelId="{F633B136-3F1D-4C7D-B9BB-C9F509B1B785}" type="pres">
      <dgm:prSet presAssocID="{36F521AD-E3DF-4298-A876-217ECB427BF6}" presName="dummyConnPt" presStyleCnt="0"/>
      <dgm:spPr/>
    </dgm:pt>
    <dgm:pt modelId="{B081FC2A-41EB-44E8-86BF-5736BB6D6332}" type="pres">
      <dgm:prSet presAssocID="{36F521AD-E3DF-4298-A876-217ECB427BF6}" presName="node" presStyleLbl="node1" presStyleIdx="11" presStyleCnt="14">
        <dgm:presLayoutVars>
          <dgm:bulletEnabled val="1"/>
        </dgm:presLayoutVars>
      </dgm:prSet>
      <dgm:spPr/>
    </dgm:pt>
    <dgm:pt modelId="{D1F4EA6A-05A3-4BD7-A2BF-57C580A25053}" type="pres">
      <dgm:prSet presAssocID="{25C1E60C-FE2F-4BE5-8421-EF97151032D4}" presName="sibTrans" presStyleLbl="bgSibTrans2D1" presStyleIdx="11" presStyleCnt="13"/>
      <dgm:spPr/>
    </dgm:pt>
    <dgm:pt modelId="{735F770E-3803-48B2-800D-3A0C1C4DF6CE}" type="pres">
      <dgm:prSet presAssocID="{27C7587C-C773-4F6C-8170-27E5264F2090}" presName="compNode" presStyleCnt="0"/>
      <dgm:spPr/>
    </dgm:pt>
    <dgm:pt modelId="{22017129-1C84-4C0F-AB82-5D59AA66DFDA}" type="pres">
      <dgm:prSet presAssocID="{27C7587C-C773-4F6C-8170-27E5264F2090}" presName="dummyConnPt" presStyleCnt="0"/>
      <dgm:spPr/>
    </dgm:pt>
    <dgm:pt modelId="{67784711-9CB4-47B8-8D1E-858219B99987}" type="pres">
      <dgm:prSet presAssocID="{27C7587C-C773-4F6C-8170-27E5264F2090}" presName="node" presStyleLbl="node1" presStyleIdx="12" presStyleCnt="14">
        <dgm:presLayoutVars>
          <dgm:bulletEnabled val="1"/>
        </dgm:presLayoutVars>
      </dgm:prSet>
      <dgm:spPr/>
    </dgm:pt>
    <dgm:pt modelId="{F3CBE803-7B43-4660-98CC-305D5A2E1FC0}" type="pres">
      <dgm:prSet presAssocID="{697F24EA-403C-4BB7-8C49-C3A744FD4102}" presName="sibTrans" presStyleLbl="bgSibTrans2D1" presStyleIdx="12" presStyleCnt="13"/>
      <dgm:spPr/>
    </dgm:pt>
    <dgm:pt modelId="{FD902900-2BF1-4B84-9E24-35B3B74B5D62}" type="pres">
      <dgm:prSet presAssocID="{0D2601E2-B90C-474F-B5B4-50E324B8F1F9}" presName="compNode" presStyleCnt="0"/>
      <dgm:spPr/>
    </dgm:pt>
    <dgm:pt modelId="{96553AB7-84E5-4312-942A-0A7EED66CA10}" type="pres">
      <dgm:prSet presAssocID="{0D2601E2-B90C-474F-B5B4-50E324B8F1F9}" presName="dummyConnPt" presStyleCnt="0"/>
      <dgm:spPr/>
    </dgm:pt>
    <dgm:pt modelId="{4544899E-EB74-4AB7-B8F5-C86DC63FB656}" type="pres">
      <dgm:prSet presAssocID="{0D2601E2-B90C-474F-B5B4-50E324B8F1F9}" presName="node" presStyleLbl="node1" presStyleIdx="13" presStyleCnt="14">
        <dgm:presLayoutVars>
          <dgm:bulletEnabled val="1"/>
        </dgm:presLayoutVars>
      </dgm:prSet>
      <dgm:spPr/>
    </dgm:pt>
  </dgm:ptLst>
  <dgm:cxnLst>
    <dgm:cxn modelId="{22279D05-CA4E-4603-957B-F4CA29487202}" srcId="{103F6276-0208-4025-9ADD-5FBC291D3369}" destId="{2C910305-EF9D-47C0-B52F-5A6BE9A5BE62}" srcOrd="9" destOrd="0" parTransId="{FD7F3586-DC55-4CCB-AAE5-640E93A4DDAE}" sibTransId="{AE6C849C-8694-41EF-820F-96E851684AD8}"/>
    <dgm:cxn modelId="{DB900907-072D-44CC-85CD-C71101553733}" srcId="{103F6276-0208-4025-9ADD-5FBC291D3369}" destId="{83184B6A-27CB-447F-8B23-5C5B71E26B8F}" srcOrd="3" destOrd="0" parTransId="{6FB71A75-70E8-4931-8C41-AA1D55AA8D31}" sibTransId="{B523EFBE-48D5-46CD-8A6B-F2E8D218D258}"/>
    <dgm:cxn modelId="{F0EA4509-9300-43E7-B702-DFF1712CF10D}" type="presOf" srcId="{2C910305-EF9D-47C0-B52F-5A6BE9A5BE62}" destId="{80278F9E-0ECA-4C40-9744-1FE065074240}" srcOrd="0" destOrd="0" presId="urn:microsoft.com/office/officeart/2005/8/layout/bProcess4"/>
    <dgm:cxn modelId="{970F8609-38A6-4803-AD3C-D2E36DC3F5AB}" type="presOf" srcId="{93FBA145-26D4-452D-A5D2-71D2F1E375BA}" destId="{1105CB6C-6207-4E09-9B5F-075DB0337D0C}" srcOrd="0" destOrd="0" presId="urn:microsoft.com/office/officeart/2005/8/layout/bProcess4"/>
    <dgm:cxn modelId="{1C9A8909-99E9-480B-BDDE-D4266242131A}" type="presOf" srcId="{36F521AD-E3DF-4298-A876-217ECB427BF6}" destId="{B081FC2A-41EB-44E8-86BF-5736BB6D6332}" srcOrd="0" destOrd="0" presId="urn:microsoft.com/office/officeart/2005/8/layout/bProcess4"/>
    <dgm:cxn modelId="{5FF6210C-EFC5-48B0-AAD2-A7F12823BDBE}" type="presOf" srcId="{B523EFBE-48D5-46CD-8A6B-F2E8D218D258}" destId="{B81B22A7-AFA0-47DB-8882-476FBBB76E87}" srcOrd="0" destOrd="0" presId="urn:microsoft.com/office/officeart/2005/8/layout/bProcess4"/>
    <dgm:cxn modelId="{2BFC7E0D-EE31-48AF-B630-1D533CEBEECC}" srcId="{103F6276-0208-4025-9ADD-5FBC291D3369}" destId="{2F448787-7504-4430-BF4D-393AE9AD29A1}" srcOrd="8" destOrd="0" parTransId="{B1B85189-EAD9-407B-8E61-0E212F177F32}" sibTransId="{93FBA145-26D4-452D-A5D2-71D2F1E375BA}"/>
    <dgm:cxn modelId="{A750E116-5602-426B-A687-23184B1C6D18}" srcId="{103F6276-0208-4025-9ADD-5FBC291D3369}" destId="{6A819442-1C4E-4733-8919-D89C9188C439}" srcOrd="7" destOrd="0" parTransId="{84B29566-B4B6-4D77-AC0B-0962FC0DA03B}" sibTransId="{389DA89B-C7CF-4997-82CB-1EF4C4492A66}"/>
    <dgm:cxn modelId="{3A81D419-4391-4DC6-917C-BBA5E0135743}" type="presOf" srcId="{6A819442-1C4E-4733-8919-D89C9188C439}" destId="{926C0BB2-41C1-4840-8579-40B295FF8D8B}" srcOrd="0" destOrd="0" presId="urn:microsoft.com/office/officeart/2005/8/layout/bProcess4"/>
    <dgm:cxn modelId="{AAD1061C-B899-4B8E-9421-B5D3050A9BAB}" type="presOf" srcId="{103F6276-0208-4025-9ADD-5FBC291D3369}" destId="{7A252B88-A430-4C7F-99BE-F0D5F3F1C497}" srcOrd="0" destOrd="0" presId="urn:microsoft.com/office/officeart/2005/8/layout/bProcess4"/>
    <dgm:cxn modelId="{022C991D-4EE9-4AFE-8B61-9FBC12E16BF4}" srcId="{103F6276-0208-4025-9ADD-5FBC291D3369}" destId="{C0B48DFF-9C4C-43FC-931B-88EE512E10B2}" srcOrd="4" destOrd="0" parTransId="{1C87A029-05A0-4910-9DCE-9404BCED32CF}" sibTransId="{49F3ED6D-5771-4876-8C87-5D2413086CD4}"/>
    <dgm:cxn modelId="{8320CA1D-3A44-407C-81B2-AC89E09F9368}" type="presOf" srcId="{697F24EA-403C-4BB7-8C49-C3A744FD4102}" destId="{F3CBE803-7B43-4660-98CC-305D5A2E1FC0}" srcOrd="0" destOrd="0" presId="urn:microsoft.com/office/officeart/2005/8/layout/bProcess4"/>
    <dgm:cxn modelId="{4A23A31E-B55F-4626-A448-3F1DDBE3B24C}" type="presOf" srcId="{118FE500-FE94-4111-BFA7-C595DA933D59}" destId="{0ADA9A57-940B-414B-A0AC-B7A3EBA9307B}" srcOrd="0" destOrd="0" presId="urn:microsoft.com/office/officeart/2005/8/layout/bProcess4"/>
    <dgm:cxn modelId="{CADC1125-69CB-439C-99F9-08C489247331}" type="presOf" srcId="{27C7587C-C773-4F6C-8170-27E5264F2090}" destId="{67784711-9CB4-47B8-8D1E-858219B99987}" srcOrd="0" destOrd="0" presId="urn:microsoft.com/office/officeart/2005/8/layout/bProcess4"/>
    <dgm:cxn modelId="{B8A8BE28-C6F3-4F8A-9AB5-B4EC3A348289}" type="presOf" srcId="{C3813E88-10FD-4728-B1CB-AF9FEFADFE76}" destId="{414FC12F-9824-4E86-94D2-2F17FCBA9051}" srcOrd="0" destOrd="0" presId="urn:microsoft.com/office/officeart/2005/8/layout/bProcess4"/>
    <dgm:cxn modelId="{EA41EA38-9B8D-4D16-887B-61A9767C0517}" type="presOf" srcId="{5B5D5BBD-A903-4E13-96EE-48A6684EAB59}" destId="{95014E62-C2C6-4B72-9553-E51A990102C3}" srcOrd="0" destOrd="0" presId="urn:microsoft.com/office/officeart/2005/8/layout/bProcess4"/>
    <dgm:cxn modelId="{DC19F938-A55C-4FEC-BD7C-DFED31F717E8}" type="presOf" srcId="{2F448787-7504-4430-BF4D-393AE9AD29A1}" destId="{F22184D5-DEE1-47BA-9FEF-4010321C38E1}" srcOrd="0" destOrd="0" presId="urn:microsoft.com/office/officeart/2005/8/layout/bProcess4"/>
    <dgm:cxn modelId="{DCD6B339-D81A-4C88-95B4-8329474B52AB}" type="presOf" srcId="{83184B6A-27CB-447F-8B23-5C5B71E26B8F}" destId="{3345728F-2A06-493A-B1FB-24E756922885}" srcOrd="0" destOrd="0" presId="urn:microsoft.com/office/officeart/2005/8/layout/bProcess4"/>
    <dgm:cxn modelId="{8FF1725E-4A73-46E0-8FEC-F3364FF34B89}" type="presOf" srcId="{C0B48DFF-9C4C-43FC-931B-88EE512E10B2}" destId="{8769EA6F-527B-4523-9BD2-FBD6614F939E}" srcOrd="0" destOrd="0" presId="urn:microsoft.com/office/officeart/2005/8/layout/bProcess4"/>
    <dgm:cxn modelId="{42D83D43-33EF-4E1C-9341-C8A79D47F555}" srcId="{103F6276-0208-4025-9ADD-5FBC291D3369}" destId="{118FE500-FE94-4111-BFA7-C595DA933D59}" srcOrd="6" destOrd="0" parTransId="{8D4F3F07-25DD-4DF7-A5D6-F96C93896743}" sibTransId="{DF9C5898-DC23-4B7F-BCC5-93CC12CA5FB7}"/>
    <dgm:cxn modelId="{17697268-C4FE-4940-8192-6DCB5F3B8C00}" srcId="{103F6276-0208-4025-9ADD-5FBC291D3369}" destId="{27C7587C-C773-4F6C-8170-27E5264F2090}" srcOrd="12" destOrd="0" parTransId="{EC3C35C0-BEC7-48BB-8F65-20E14C00260E}" sibTransId="{697F24EA-403C-4BB7-8C49-C3A744FD4102}"/>
    <dgm:cxn modelId="{FE6A3549-DC31-4E46-A66C-BCE4BF6383B9}" srcId="{103F6276-0208-4025-9ADD-5FBC291D3369}" destId="{657358F1-FFD4-4720-8598-379209A8DDB5}" srcOrd="2" destOrd="0" parTransId="{6D7BC873-54EC-49F6-BB95-A363E3CC26CD}" sibTransId="{B5C20F3D-EBC2-4CCA-A98F-15DF0C4122BB}"/>
    <dgm:cxn modelId="{5D069B4A-2C2A-46EA-BEE3-1D2DD7E092FF}" type="presOf" srcId="{49F3ED6D-5771-4876-8C87-5D2413086CD4}" destId="{3F48F29C-DFD4-443B-A782-089C2F67AB7F}" srcOrd="0" destOrd="0" presId="urn:microsoft.com/office/officeart/2005/8/layout/bProcess4"/>
    <dgm:cxn modelId="{1556E46A-F5CA-45AE-9C2B-D85B26BB8E93}" type="presOf" srcId="{AD9F7990-8CB2-4A83-B232-D022E18EDA69}" destId="{74F2F41B-8079-4FAA-9A7C-FEF637A354BE}" srcOrd="0" destOrd="0" presId="urn:microsoft.com/office/officeart/2005/8/layout/bProcess4"/>
    <dgm:cxn modelId="{C1230A4E-2697-4C27-BDB1-C2FD0B5BB5F5}" srcId="{103F6276-0208-4025-9ADD-5FBC291D3369}" destId="{5B5D5BBD-A903-4E13-96EE-48A6684EAB59}" srcOrd="0" destOrd="0" parTransId="{367CB337-D20D-42DD-ABBB-DB5C7B425BEE}" sibTransId="{D188617D-C8F3-4A89-8394-2B63281E5009}"/>
    <dgm:cxn modelId="{13CD6F51-84BF-46F8-BBAF-C078754B0E70}" srcId="{103F6276-0208-4025-9ADD-5FBC291D3369}" destId="{0D2601E2-B90C-474F-B5B4-50E324B8F1F9}" srcOrd="13" destOrd="0" parTransId="{BA0BB31D-E31D-44C3-B085-94887FA09577}" sibTransId="{6D2DCD7F-E543-4F38-BFCD-8C1DA81BF44D}"/>
    <dgm:cxn modelId="{BF5B4452-23E4-4B8F-AD04-9980A10E65C0}" type="presOf" srcId="{F1BA0D99-0C45-40CF-AFDE-60C9D77F300C}" destId="{84B38737-1916-49C4-830C-E9D7F81DB25D}" srcOrd="0" destOrd="0" presId="urn:microsoft.com/office/officeart/2005/8/layout/bProcess4"/>
    <dgm:cxn modelId="{B6066D75-23DC-404B-883C-361728FB631D}" type="presOf" srcId="{DF9C5898-DC23-4B7F-BCC5-93CC12CA5FB7}" destId="{EC073FFF-B57F-417E-AF74-A795356636DD}" srcOrd="0" destOrd="0" presId="urn:microsoft.com/office/officeart/2005/8/layout/bProcess4"/>
    <dgm:cxn modelId="{ACF20D58-4808-4675-A152-87CE3A25EAA2}" srcId="{103F6276-0208-4025-9ADD-5FBC291D3369}" destId="{36F521AD-E3DF-4298-A876-217ECB427BF6}" srcOrd="11" destOrd="0" parTransId="{1F74DB11-B089-4FA7-95A8-067179912123}" sibTransId="{25C1E60C-FE2F-4BE5-8421-EF97151032D4}"/>
    <dgm:cxn modelId="{6B50217B-3C5A-4298-A5C7-A4469DA3C09F}" srcId="{103F6276-0208-4025-9ADD-5FBC291D3369}" destId="{F1BA0D99-0C45-40CF-AFDE-60C9D77F300C}" srcOrd="5" destOrd="0" parTransId="{AF886AF1-94D4-4F38-84B5-6752FFD5EA53}" sibTransId="{AD9F7990-8CB2-4A83-B232-D022E18EDA69}"/>
    <dgm:cxn modelId="{0CE9C996-3126-4DF9-8C13-A38C7B5E097B}" type="presOf" srcId="{25C1E60C-FE2F-4BE5-8421-EF97151032D4}" destId="{D1F4EA6A-05A3-4BD7-A2BF-57C580A25053}" srcOrd="0" destOrd="0" presId="urn:microsoft.com/office/officeart/2005/8/layout/bProcess4"/>
    <dgm:cxn modelId="{1C3E52BF-E3BC-4E69-8DB5-D4309D7173FC}" type="presOf" srcId="{BE0138EC-D6E1-4247-A8FA-E660A6D75E8A}" destId="{B449D8B0-1D7F-441E-88C4-9E41709BC6E1}" srcOrd="0" destOrd="0" presId="urn:microsoft.com/office/officeart/2005/8/layout/bProcess4"/>
    <dgm:cxn modelId="{9F375FC6-DF32-4F6D-A850-567402CF6335}" type="presOf" srcId="{B5C20F3D-EBC2-4CCA-A98F-15DF0C4122BB}" destId="{D2442375-F02F-4B49-8528-AFAD0E0B85F1}" srcOrd="0" destOrd="0" presId="urn:microsoft.com/office/officeart/2005/8/layout/bProcess4"/>
    <dgm:cxn modelId="{A550E2C6-CE82-4F9B-93AE-C9A76BF9E319}" srcId="{103F6276-0208-4025-9ADD-5FBC291D3369}" destId="{ECB68273-B811-496D-A7CF-2185DE48C47E}" srcOrd="1" destOrd="0" parTransId="{ED69F2FD-413A-401E-AE49-50E0ACAC6A8C}" sibTransId="{857D6A2C-15FE-4C60-AD05-0BA9486FE3C0}"/>
    <dgm:cxn modelId="{2322B1D8-C901-4F37-B7EF-E53D37A58FC0}" srcId="{103F6276-0208-4025-9ADD-5FBC291D3369}" destId="{C3813E88-10FD-4728-B1CB-AF9FEFADFE76}" srcOrd="10" destOrd="0" parTransId="{06B52E39-D8E1-4212-8956-545131388B88}" sibTransId="{BE0138EC-D6E1-4247-A8FA-E660A6D75E8A}"/>
    <dgm:cxn modelId="{9A072FDE-D784-46B0-B38A-D95BE7EFDBEE}" type="presOf" srcId="{657358F1-FFD4-4720-8598-379209A8DDB5}" destId="{6B726CB7-E08F-4727-A6DA-79755B4D1BB9}" srcOrd="0" destOrd="0" presId="urn:microsoft.com/office/officeart/2005/8/layout/bProcess4"/>
    <dgm:cxn modelId="{AE78A3E3-CF74-44A6-A088-DAFBE87330BA}" type="presOf" srcId="{389DA89B-C7CF-4997-82CB-1EF4C4492A66}" destId="{D2C51265-6A5A-437E-9FC6-CDFD4DA7A0CD}" srcOrd="0" destOrd="0" presId="urn:microsoft.com/office/officeart/2005/8/layout/bProcess4"/>
    <dgm:cxn modelId="{C19606E4-F4C5-4701-BB6D-51349E4F588A}" type="presOf" srcId="{857D6A2C-15FE-4C60-AD05-0BA9486FE3C0}" destId="{7D366F25-DD38-4B07-8F84-BF78B9BA3B8F}" srcOrd="0" destOrd="0" presId="urn:microsoft.com/office/officeart/2005/8/layout/bProcess4"/>
    <dgm:cxn modelId="{82132FE5-301B-41AD-9D9B-F9159862D354}" type="presOf" srcId="{D188617D-C8F3-4A89-8394-2B63281E5009}" destId="{A88E466E-9495-48BB-B720-5278719A9634}" srcOrd="0" destOrd="0" presId="urn:microsoft.com/office/officeart/2005/8/layout/bProcess4"/>
    <dgm:cxn modelId="{8DAC6DF8-5FFC-4689-993C-EC090A21DCFC}" type="presOf" srcId="{AE6C849C-8694-41EF-820F-96E851684AD8}" destId="{D6DC4806-0739-4D23-BE09-38A86CC5F1A9}" srcOrd="0" destOrd="0" presId="urn:microsoft.com/office/officeart/2005/8/layout/bProcess4"/>
    <dgm:cxn modelId="{A0CF8AF8-4DA3-460B-99DF-681FF88D627C}" type="presOf" srcId="{0D2601E2-B90C-474F-B5B4-50E324B8F1F9}" destId="{4544899E-EB74-4AB7-B8F5-C86DC63FB656}" srcOrd="0" destOrd="0" presId="urn:microsoft.com/office/officeart/2005/8/layout/bProcess4"/>
    <dgm:cxn modelId="{5321E6F8-5D64-4428-86D2-AE8611810FE4}" type="presOf" srcId="{ECB68273-B811-496D-A7CF-2185DE48C47E}" destId="{5EBDF7CA-986B-44C7-AE70-191010FB81DC}" srcOrd="0" destOrd="0" presId="urn:microsoft.com/office/officeart/2005/8/layout/bProcess4"/>
    <dgm:cxn modelId="{355D0638-FFAA-4C23-ABFB-EF3607E3F831}" type="presParOf" srcId="{7A252B88-A430-4C7F-99BE-F0D5F3F1C497}" destId="{FAEC5BD5-77A5-4E15-A9FA-FAA020EA3D38}" srcOrd="0" destOrd="0" presId="urn:microsoft.com/office/officeart/2005/8/layout/bProcess4"/>
    <dgm:cxn modelId="{7B59DFF4-3E41-4AB0-AEB5-0FCB8DAB77E4}" type="presParOf" srcId="{FAEC5BD5-77A5-4E15-A9FA-FAA020EA3D38}" destId="{C282EDEF-61E4-42BB-88C9-D13CB33E0071}" srcOrd="0" destOrd="0" presId="urn:microsoft.com/office/officeart/2005/8/layout/bProcess4"/>
    <dgm:cxn modelId="{AF201E71-B75A-4120-A6CD-DF0C244F548B}" type="presParOf" srcId="{FAEC5BD5-77A5-4E15-A9FA-FAA020EA3D38}" destId="{95014E62-C2C6-4B72-9553-E51A990102C3}" srcOrd="1" destOrd="0" presId="urn:microsoft.com/office/officeart/2005/8/layout/bProcess4"/>
    <dgm:cxn modelId="{5B4C4F9F-469B-4B2E-965A-672BDB60FC70}" type="presParOf" srcId="{7A252B88-A430-4C7F-99BE-F0D5F3F1C497}" destId="{A88E466E-9495-48BB-B720-5278719A9634}" srcOrd="1" destOrd="0" presId="urn:microsoft.com/office/officeart/2005/8/layout/bProcess4"/>
    <dgm:cxn modelId="{A1E54496-DE38-4667-8142-44D7EB7DD248}" type="presParOf" srcId="{7A252B88-A430-4C7F-99BE-F0D5F3F1C497}" destId="{A425D38C-C32A-42F1-9019-A308BD5F356E}" srcOrd="2" destOrd="0" presId="urn:microsoft.com/office/officeart/2005/8/layout/bProcess4"/>
    <dgm:cxn modelId="{682908F6-AC1B-44F6-8D8C-F2CF0D86C9A6}" type="presParOf" srcId="{A425D38C-C32A-42F1-9019-A308BD5F356E}" destId="{E55C5673-BD0B-4803-A1D6-69D0E7E00997}" srcOrd="0" destOrd="0" presId="urn:microsoft.com/office/officeart/2005/8/layout/bProcess4"/>
    <dgm:cxn modelId="{F49D3C8D-4715-4EBD-8C12-1425E792E5AE}" type="presParOf" srcId="{A425D38C-C32A-42F1-9019-A308BD5F356E}" destId="{5EBDF7CA-986B-44C7-AE70-191010FB81DC}" srcOrd="1" destOrd="0" presId="urn:microsoft.com/office/officeart/2005/8/layout/bProcess4"/>
    <dgm:cxn modelId="{61F3E751-4DC4-4F71-A464-3C1EEAA772F8}" type="presParOf" srcId="{7A252B88-A430-4C7F-99BE-F0D5F3F1C497}" destId="{7D366F25-DD38-4B07-8F84-BF78B9BA3B8F}" srcOrd="3" destOrd="0" presId="urn:microsoft.com/office/officeart/2005/8/layout/bProcess4"/>
    <dgm:cxn modelId="{08001B54-6A03-4280-B3D6-6CE8E34AA086}" type="presParOf" srcId="{7A252B88-A430-4C7F-99BE-F0D5F3F1C497}" destId="{E59C33F6-FD67-4923-9697-274F7E7FAD3B}" srcOrd="4" destOrd="0" presId="urn:microsoft.com/office/officeart/2005/8/layout/bProcess4"/>
    <dgm:cxn modelId="{F61BF600-EB1F-491A-A56A-ECCC22131755}" type="presParOf" srcId="{E59C33F6-FD67-4923-9697-274F7E7FAD3B}" destId="{9495F797-6D80-4891-9C02-802B89746640}" srcOrd="0" destOrd="0" presId="urn:microsoft.com/office/officeart/2005/8/layout/bProcess4"/>
    <dgm:cxn modelId="{441F09E3-5FEA-41FE-9BAB-0CBE06052C97}" type="presParOf" srcId="{E59C33F6-FD67-4923-9697-274F7E7FAD3B}" destId="{6B726CB7-E08F-4727-A6DA-79755B4D1BB9}" srcOrd="1" destOrd="0" presId="urn:microsoft.com/office/officeart/2005/8/layout/bProcess4"/>
    <dgm:cxn modelId="{5EC0B9BE-AC33-4A82-AC7E-42C01E800FF7}" type="presParOf" srcId="{7A252B88-A430-4C7F-99BE-F0D5F3F1C497}" destId="{D2442375-F02F-4B49-8528-AFAD0E0B85F1}" srcOrd="5" destOrd="0" presId="urn:microsoft.com/office/officeart/2005/8/layout/bProcess4"/>
    <dgm:cxn modelId="{8DA5BA76-868E-49C3-86BD-DDEF0663A25B}" type="presParOf" srcId="{7A252B88-A430-4C7F-99BE-F0D5F3F1C497}" destId="{F376EDBE-81D8-42E0-B0AC-D55A1C8BC140}" srcOrd="6" destOrd="0" presId="urn:microsoft.com/office/officeart/2005/8/layout/bProcess4"/>
    <dgm:cxn modelId="{B5A54E5A-07BE-479B-8F9C-2432D1ADB350}" type="presParOf" srcId="{F376EDBE-81D8-42E0-B0AC-D55A1C8BC140}" destId="{6A94A96B-E729-4957-9ABA-BE45562821CC}" srcOrd="0" destOrd="0" presId="urn:microsoft.com/office/officeart/2005/8/layout/bProcess4"/>
    <dgm:cxn modelId="{A34F2097-C0BB-4941-B23E-2A928DDDFB88}" type="presParOf" srcId="{F376EDBE-81D8-42E0-B0AC-D55A1C8BC140}" destId="{3345728F-2A06-493A-B1FB-24E756922885}" srcOrd="1" destOrd="0" presId="urn:microsoft.com/office/officeart/2005/8/layout/bProcess4"/>
    <dgm:cxn modelId="{02E7C7EB-14D7-4D62-BCC1-2F3770EEE246}" type="presParOf" srcId="{7A252B88-A430-4C7F-99BE-F0D5F3F1C497}" destId="{B81B22A7-AFA0-47DB-8882-476FBBB76E87}" srcOrd="7" destOrd="0" presId="urn:microsoft.com/office/officeart/2005/8/layout/bProcess4"/>
    <dgm:cxn modelId="{2E0E47AD-4A41-4741-8AC6-1B9AFF1DB2ED}" type="presParOf" srcId="{7A252B88-A430-4C7F-99BE-F0D5F3F1C497}" destId="{64AAE19A-8645-464A-BAC0-709C0E0FF85F}" srcOrd="8" destOrd="0" presId="urn:microsoft.com/office/officeart/2005/8/layout/bProcess4"/>
    <dgm:cxn modelId="{6B394E68-FA89-4647-811B-1BAC32B30956}" type="presParOf" srcId="{64AAE19A-8645-464A-BAC0-709C0E0FF85F}" destId="{419E15E4-D1B9-4DD3-91C2-40D97878CEB0}" srcOrd="0" destOrd="0" presId="urn:microsoft.com/office/officeart/2005/8/layout/bProcess4"/>
    <dgm:cxn modelId="{6022EBDE-CAA2-4257-8B0D-89DD7BC0674F}" type="presParOf" srcId="{64AAE19A-8645-464A-BAC0-709C0E0FF85F}" destId="{8769EA6F-527B-4523-9BD2-FBD6614F939E}" srcOrd="1" destOrd="0" presId="urn:microsoft.com/office/officeart/2005/8/layout/bProcess4"/>
    <dgm:cxn modelId="{59F5EF3F-B23F-4507-BB9D-93EF37F46442}" type="presParOf" srcId="{7A252B88-A430-4C7F-99BE-F0D5F3F1C497}" destId="{3F48F29C-DFD4-443B-A782-089C2F67AB7F}" srcOrd="9" destOrd="0" presId="urn:microsoft.com/office/officeart/2005/8/layout/bProcess4"/>
    <dgm:cxn modelId="{ACA95699-1F3D-42EB-8356-4E2B8B6C02F0}" type="presParOf" srcId="{7A252B88-A430-4C7F-99BE-F0D5F3F1C497}" destId="{FA4D2DBF-8AB1-46A1-8B43-FCD5C2EAD72F}" srcOrd="10" destOrd="0" presId="urn:microsoft.com/office/officeart/2005/8/layout/bProcess4"/>
    <dgm:cxn modelId="{E9151A2C-3B75-4387-B492-396F444D9BB9}" type="presParOf" srcId="{FA4D2DBF-8AB1-46A1-8B43-FCD5C2EAD72F}" destId="{38012ADA-F149-4276-8118-7E8AE1C9C5EB}" srcOrd="0" destOrd="0" presId="urn:microsoft.com/office/officeart/2005/8/layout/bProcess4"/>
    <dgm:cxn modelId="{2F9F20FB-2F3C-4CA8-A974-A431D34E786E}" type="presParOf" srcId="{FA4D2DBF-8AB1-46A1-8B43-FCD5C2EAD72F}" destId="{84B38737-1916-49C4-830C-E9D7F81DB25D}" srcOrd="1" destOrd="0" presId="urn:microsoft.com/office/officeart/2005/8/layout/bProcess4"/>
    <dgm:cxn modelId="{9160294B-42E3-45B2-8EE7-E8C70CB0F61E}" type="presParOf" srcId="{7A252B88-A430-4C7F-99BE-F0D5F3F1C497}" destId="{74F2F41B-8079-4FAA-9A7C-FEF637A354BE}" srcOrd="11" destOrd="0" presId="urn:microsoft.com/office/officeart/2005/8/layout/bProcess4"/>
    <dgm:cxn modelId="{C337BBA1-7722-4DD5-B4E1-20C6F15C6AE8}" type="presParOf" srcId="{7A252B88-A430-4C7F-99BE-F0D5F3F1C497}" destId="{932DD7D5-FBE6-4262-A5A4-5019DA42D0BE}" srcOrd="12" destOrd="0" presId="urn:microsoft.com/office/officeart/2005/8/layout/bProcess4"/>
    <dgm:cxn modelId="{5E860359-E754-42FA-B030-2B61212FBA2C}" type="presParOf" srcId="{932DD7D5-FBE6-4262-A5A4-5019DA42D0BE}" destId="{5D0091E1-5F4C-4B84-B14E-DE8F827CC3E6}" srcOrd="0" destOrd="0" presId="urn:microsoft.com/office/officeart/2005/8/layout/bProcess4"/>
    <dgm:cxn modelId="{FD905874-023A-4AD7-B48B-9372FE96811B}" type="presParOf" srcId="{932DD7D5-FBE6-4262-A5A4-5019DA42D0BE}" destId="{0ADA9A57-940B-414B-A0AC-B7A3EBA9307B}" srcOrd="1" destOrd="0" presId="urn:microsoft.com/office/officeart/2005/8/layout/bProcess4"/>
    <dgm:cxn modelId="{1C22A69D-2AFF-4029-AFC0-27A98E62C73E}" type="presParOf" srcId="{7A252B88-A430-4C7F-99BE-F0D5F3F1C497}" destId="{EC073FFF-B57F-417E-AF74-A795356636DD}" srcOrd="13" destOrd="0" presId="urn:microsoft.com/office/officeart/2005/8/layout/bProcess4"/>
    <dgm:cxn modelId="{61F40053-1109-42FD-B437-A1D96D1DCB34}" type="presParOf" srcId="{7A252B88-A430-4C7F-99BE-F0D5F3F1C497}" destId="{98396B97-02DD-4C24-95C1-8EB420EAAC7B}" srcOrd="14" destOrd="0" presId="urn:microsoft.com/office/officeart/2005/8/layout/bProcess4"/>
    <dgm:cxn modelId="{1CA3D7AF-EDCF-42D3-89E0-6462D2A4BB34}" type="presParOf" srcId="{98396B97-02DD-4C24-95C1-8EB420EAAC7B}" destId="{17D5B41B-1D9F-4AF2-82D5-DD783A85FA04}" srcOrd="0" destOrd="0" presId="urn:microsoft.com/office/officeart/2005/8/layout/bProcess4"/>
    <dgm:cxn modelId="{C79157F0-9EE5-447D-B61B-571FF28632A1}" type="presParOf" srcId="{98396B97-02DD-4C24-95C1-8EB420EAAC7B}" destId="{926C0BB2-41C1-4840-8579-40B295FF8D8B}" srcOrd="1" destOrd="0" presId="urn:microsoft.com/office/officeart/2005/8/layout/bProcess4"/>
    <dgm:cxn modelId="{762B5CD2-1D80-4520-8D12-F3E2F62C2EDC}" type="presParOf" srcId="{7A252B88-A430-4C7F-99BE-F0D5F3F1C497}" destId="{D2C51265-6A5A-437E-9FC6-CDFD4DA7A0CD}" srcOrd="15" destOrd="0" presId="urn:microsoft.com/office/officeart/2005/8/layout/bProcess4"/>
    <dgm:cxn modelId="{53CE288E-D9C5-498E-96CE-B49A32F776A9}" type="presParOf" srcId="{7A252B88-A430-4C7F-99BE-F0D5F3F1C497}" destId="{9DCAFAE3-66F5-4723-9C07-DBA74E4AECA2}" srcOrd="16" destOrd="0" presId="urn:microsoft.com/office/officeart/2005/8/layout/bProcess4"/>
    <dgm:cxn modelId="{E6442028-1646-45D0-AA13-F884C11E4E9A}" type="presParOf" srcId="{9DCAFAE3-66F5-4723-9C07-DBA74E4AECA2}" destId="{08F7CD30-1258-4F19-83B4-33ABFB758793}" srcOrd="0" destOrd="0" presId="urn:microsoft.com/office/officeart/2005/8/layout/bProcess4"/>
    <dgm:cxn modelId="{FFADEFD2-918A-4333-A848-143575EC4AD9}" type="presParOf" srcId="{9DCAFAE3-66F5-4723-9C07-DBA74E4AECA2}" destId="{F22184D5-DEE1-47BA-9FEF-4010321C38E1}" srcOrd="1" destOrd="0" presId="urn:microsoft.com/office/officeart/2005/8/layout/bProcess4"/>
    <dgm:cxn modelId="{A4ADB3C2-EEE1-4E95-AECF-635753B55E0F}" type="presParOf" srcId="{7A252B88-A430-4C7F-99BE-F0D5F3F1C497}" destId="{1105CB6C-6207-4E09-9B5F-075DB0337D0C}" srcOrd="17" destOrd="0" presId="urn:microsoft.com/office/officeart/2005/8/layout/bProcess4"/>
    <dgm:cxn modelId="{48AF643E-F116-424B-BE97-8252771280D1}" type="presParOf" srcId="{7A252B88-A430-4C7F-99BE-F0D5F3F1C497}" destId="{6D19AEA5-D756-4C1E-B2D5-9354F0B949C8}" srcOrd="18" destOrd="0" presId="urn:microsoft.com/office/officeart/2005/8/layout/bProcess4"/>
    <dgm:cxn modelId="{8781BD68-15B1-4A54-A7EC-2D64E0B54815}" type="presParOf" srcId="{6D19AEA5-D756-4C1E-B2D5-9354F0B949C8}" destId="{2EDA6964-8CFB-4F11-B216-CF1FAAEA22C0}" srcOrd="0" destOrd="0" presId="urn:microsoft.com/office/officeart/2005/8/layout/bProcess4"/>
    <dgm:cxn modelId="{A75BFFF9-07A1-4B32-AAC4-FD269EF81053}" type="presParOf" srcId="{6D19AEA5-D756-4C1E-B2D5-9354F0B949C8}" destId="{80278F9E-0ECA-4C40-9744-1FE065074240}" srcOrd="1" destOrd="0" presId="urn:microsoft.com/office/officeart/2005/8/layout/bProcess4"/>
    <dgm:cxn modelId="{28BA33F4-53F4-4F44-9AFD-B1B886F26103}" type="presParOf" srcId="{7A252B88-A430-4C7F-99BE-F0D5F3F1C497}" destId="{D6DC4806-0739-4D23-BE09-38A86CC5F1A9}" srcOrd="19" destOrd="0" presId="urn:microsoft.com/office/officeart/2005/8/layout/bProcess4"/>
    <dgm:cxn modelId="{16FF9FAD-B546-4292-A223-2DDEE63F124B}" type="presParOf" srcId="{7A252B88-A430-4C7F-99BE-F0D5F3F1C497}" destId="{4807CE25-64DF-497C-A3A9-5F0E8E5E1873}" srcOrd="20" destOrd="0" presId="urn:microsoft.com/office/officeart/2005/8/layout/bProcess4"/>
    <dgm:cxn modelId="{0D17374F-2497-4EC6-AEB9-CDBE3A8395C5}" type="presParOf" srcId="{4807CE25-64DF-497C-A3A9-5F0E8E5E1873}" destId="{314B5ECA-0CF3-4BD2-9109-E3CAAD0BC6D2}" srcOrd="0" destOrd="0" presId="urn:microsoft.com/office/officeart/2005/8/layout/bProcess4"/>
    <dgm:cxn modelId="{F9B300C6-A1A0-44B2-A23C-1E85A774E871}" type="presParOf" srcId="{4807CE25-64DF-497C-A3A9-5F0E8E5E1873}" destId="{414FC12F-9824-4E86-94D2-2F17FCBA9051}" srcOrd="1" destOrd="0" presId="urn:microsoft.com/office/officeart/2005/8/layout/bProcess4"/>
    <dgm:cxn modelId="{6437E2FB-EF12-4EBB-B251-48D5118BB339}" type="presParOf" srcId="{7A252B88-A430-4C7F-99BE-F0D5F3F1C497}" destId="{B449D8B0-1D7F-441E-88C4-9E41709BC6E1}" srcOrd="21" destOrd="0" presId="urn:microsoft.com/office/officeart/2005/8/layout/bProcess4"/>
    <dgm:cxn modelId="{C06949EF-CC1C-49E6-98F7-7221D087C522}" type="presParOf" srcId="{7A252B88-A430-4C7F-99BE-F0D5F3F1C497}" destId="{D6CB7778-21C7-4AE3-9AE9-F4D6B021EF57}" srcOrd="22" destOrd="0" presId="urn:microsoft.com/office/officeart/2005/8/layout/bProcess4"/>
    <dgm:cxn modelId="{394CA108-B4F5-4D36-9E54-03074054C1C2}" type="presParOf" srcId="{D6CB7778-21C7-4AE3-9AE9-F4D6B021EF57}" destId="{F633B136-3F1D-4C7D-B9BB-C9F509B1B785}" srcOrd="0" destOrd="0" presId="urn:microsoft.com/office/officeart/2005/8/layout/bProcess4"/>
    <dgm:cxn modelId="{E5492A71-8DBC-47E1-A570-CC4896B0D7BB}" type="presParOf" srcId="{D6CB7778-21C7-4AE3-9AE9-F4D6B021EF57}" destId="{B081FC2A-41EB-44E8-86BF-5736BB6D6332}" srcOrd="1" destOrd="0" presId="urn:microsoft.com/office/officeart/2005/8/layout/bProcess4"/>
    <dgm:cxn modelId="{87BCF089-41FA-4D99-B367-124F2636000C}" type="presParOf" srcId="{7A252B88-A430-4C7F-99BE-F0D5F3F1C497}" destId="{D1F4EA6A-05A3-4BD7-A2BF-57C580A25053}" srcOrd="23" destOrd="0" presId="urn:microsoft.com/office/officeart/2005/8/layout/bProcess4"/>
    <dgm:cxn modelId="{DD83A115-3904-4E52-A5C6-AD4CF15292A8}" type="presParOf" srcId="{7A252B88-A430-4C7F-99BE-F0D5F3F1C497}" destId="{735F770E-3803-48B2-800D-3A0C1C4DF6CE}" srcOrd="24" destOrd="0" presId="urn:microsoft.com/office/officeart/2005/8/layout/bProcess4"/>
    <dgm:cxn modelId="{C793FC5E-127C-4A8B-8FAF-18C4A30636D9}" type="presParOf" srcId="{735F770E-3803-48B2-800D-3A0C1C4DF6CE}" destId="{22017129-1C84-4C0F-AB82-5D59AA66DFDA}" srcOrd="0" destOrd="0" presId="urn:microsoft.com/office/officeart/2005/8/layout/bProcess4"/>
    <dgm:cxn modelId="{309F97FB-D445-49E1-AD66-CF16839B821C}" type="presParOf" srcId="{735F770E-3803-48B2-800D-3A0C1C4DF6CE}" destId="{67784711-9CB4-47B8-8D1E-858219B99987}" srcOrd="1" destOrd="0" presId="urn:microsoft.com/office/officeart/2005/8/layout/bProcess4"/>
    <dgm:cxn modelId="{0479FDBA-09BA-4129-9295-E10A226F0E25}" type="presParOf" srcId="{7A252B88-A430-4C7F-99BE-F0D5F3F1C497}" destId="{F3CBE803-7B43-4660-98CC-305D5A2E1FC0}" srcOrd="25" destOrd="0" presId="urn:microsoft.com/office/officeart/2005/8/layout/bProcess4"/>
    <dgm:cxn modelId="{B445540A-1E91-4215-8EB8-E38E3DAE187E}" type="presParOf" srcId="{7A252B88-A430-4C7F-99BE-F0D5F3F1C497}" destId="{FD902900-2BF1-4B84-9E24-35B3B74B5D62}" srcOrd="26" destOrd="0" presId="urn:microsoft.com/office/officeart/2005/8/layout/bProcess4"/>
    <dgm:cxn modelId="{A29CE68C-A695-47DA-A1F5-1577A54B5EDB}" type="presParOf" srcId="{FD902900-2BF1-4B84-9E24-35B3B74B5D62}" destId="{96553AB7-84E5-4312-942A-0A7EED66CA10}" srcOrd="0" destOrd="0" presId="urn:microsoft.com/office/officeart/2005/8/layout/bProcess4"/>
    <dgm:cxn modelId="{A231EEB9-EAB0-4143-8970-361E4472F341}" type="presParOf" srcId="{FD902900-2BF1-4B84-9E24-35B3B74B5D62}" destId="{4544899E-EB74-4AB7-B8F5-C86DC63FB65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E466E-9495-48BB-B720-5278719A9634}">
      <dsp:nvSpPr>
        <dsp:cNvPr id="0" name=""/>
        <dsp:cNvSpPr/>
      </dsp:nvSpPr>
      <dsp:spPr>
        <a:xfrm rot="5341885">
          <a:off x="-348458" y="1010691"/>
          <a:ext cx="1572147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014E62-C2C6-4B72-9553-E51A990102C3}">
      <dsp:nvSpPr>
        <dsp:cNvPr id="0" name=""/>
        <dsp:cNvSpPr/>
      </dsp:nvSpPr>
      <dsp:spPr>
        <a:xfrm>
          <a:off x="5319" y="9820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What is FOTA?</a:t>
          </a:r>
        </a:p>
      </dsp:txBody>
      <dsp:txXfrm>
        <a:off x="41819" y="46320"/>
        <a:ext cx="2004024" cy="1173214"/>
      </dsp:txXfrm>
    </dsp:sp>
    <dsp:sp modelId="{7D366F25-DD38-4B07-8F84-BF78B9BA3B8F}">
      <dsp:nvSpPr>
        <dsp:cNvPr id="0" name=""/>
        <dsp:cNvSpPr/>
      </dsp:nvSpPr>
      <dsp:spPr>
        <a:xfrm rot="5467677">
          <a:off x="-327132" y="2566658"/>
          <a:ext cx="1533099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BDF7CA-986B-44C7-AE70-191010FB81DC}">
      <dsp:nvSpPr>
        <dsp:cNvPr id="0" name=""/>
        <dsp:cNvSpPr/>
      </dsp:nvSpPr>
      <dsp:spPr>
        <a:xfrm>
          <a:off x="35498" y="1585347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Embedded systems challenges </a:t>
          </a:r>
        </a:p>
      </dsp:txBody>
      <dsp:txXfrm>
        <a:off x="71998" y="1621847"/>
        <a:ext cx="2004024" cy="1173214"/>
      </dsp:txXfrm>
    </dsp:sp>
    <dsp:sp modelId="{D2442375-F02F-4B49-8528-AFAD0E0B85F1}">
      <dsp:nvSpPr>
        <dsp:cNvPr id="0" name=""/>
        <dsp:cNvSpPr/>
      </dsp:nvSpPr>
      <dsp:spPr>
        <a:xfrm rot="5400000">
          <a:off x="-350953" y="4115547"/>
          <a:ext cx="1550561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726CB7-E08F-4727-A6DA-79755B4D1BB9}">
      <dsp:nvSpPr>
        <dsp:cNvPr id="0" name=""/>
        <dsp:cNvSpPr/>
      </dsp:nvSpPr>
      <dsp:spPr>
        <a:xfrm>
          <a:off x="5319" y="3125357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Problem statement </a:t>
          </a:r>
          <a:endParaRPr lang="en-US" sz="2400" b="1" kern="1200" dirty="0">
            <a:solidFill>
              <a:schemeClr val="tx1"/>
            </a:solidFill>
          </a:endParaRPr>
        </a:p>
      </dsp:txBody>
      <dsp:txXfrm>
        <a:off x="41819" y="3161857"/>
        <a:ext cx="2004024" cy="1173214"/>
      </dsp:txXfrm>
    </dsp:sp>
    <dsp:sp modelId="{B81B22A7-AFA0-47DB-8882-476FBBB76E87}">
      <dsp:nvSpPr>
        <dsp:cNvPr id="0" name=""/>
        <dsp:cNvSpPr/>
      </dsp:nvSpPr>
      <dsp:spPr>
        <a:xfrm>
          <a:off x="427931" y="4894431"/>
          <a:ext cx="2755235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45728F-2A06-493A-B1FB-24E756922885}">
      <dsp:nvSpPr>
        <dsp:cNvPr id="0" name=""/>
        <dsp:cNvSpPr/>
      </dsp:nvSpPr>
      <dsp:spPr>
        <a:xfrm>
          <a:off x="5319" y="4683125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Why not widely used ? </a:t>
          </a:r>
        </a:p>
      </dsp:txBody>
      <dsp:txXfrm>
        <a:off x="41819" y="4719625"/>
        <a:ext cx="2004024" cy="1173214"/>
      </dsp:txXfrm>
    </dsp:sp>
    <dsp:sp modelId="{3F48F29C-DFD4-443B-A782-089C2F67AB7F}">
      <dsp:nvSpPr>
        <dsp:cNvPr id="0" name=""/>
        <dsp:cNvSpPr/>
      </dsp:nvSpPr>
      <dsp:spPr>
        <a:xfrm rot="16200000">
          <a:off x="2411489" y="4115547"/>
          <a:ext cx="1550561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9EA6F-527B-4523-9BD2-FBD6614F939E}">
      <dsp:nvSpPr>
        <dsp:cNvPr id="0" name=""/>
        <dsp:cNvSpPr/>
      </dsp:nvSpPr>
      <dsp:spPr>
        <a:xfrm>
          <a:off x="2767761" y="4683125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FOTA benefits</a:t>
          </a:r>
        </a:p>
      </dsp:txBody>
      <dsp:txXfrm>
        <a:off x="2804261" y="4719625"/>
        <a:ext cx="2004024" cy="1173214"/>
      </dsp:txXfrm>
    </dsp:sp>
    <dsp:sp modelId="{74F2F41B-8079-4FAA-9A7C-FEF637A354BE}">
      <dsp:nvSpPr>
        <dsp:cNvPr id="0" name=""/>
        <dsp:cNvSpPr/>
      </dsp:nvSpPr>
      <dsp:spPr>
        <a:xfrm rot="16200000">
          <a:off x="2411489" y="2557779"/>
          <a:ext cx="1550561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38737-1916-49C4-830C-E9D7F81DB25D}">
      <dsp:nvSpPr>
        <dsp:cNvPr id="0" name=""/>
        <dsp:cNvSpPr/>
      </dsp:nvSpPr>
      <dsp:spPr>
        <a:xfrm>
          <a:off x="2767761" y="3125357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Abstract view </a:t>
          </a:r>
        </a:p>
      </dsp:txBody>
      <dsp:txXfrm>
        <a:off x="2804261" y="3161857"/>
        <a:ext cx="2004024" cy="1173214"/>
      </dsp:txXfrm>
    </dsp:sp>
    <dsp:sp modelId="{EC073FFF-B57F-417E-AF74-A795356636DD}">
      <dsp:nvSpPr>
        <dsp:cNvPr id="0" name=""/>
        <dsp:cNvSpPr/>
      </dsp:nvSpPr>
      <dsp:spPr>
        <a:xfrm rot="16200000">
          <a:off x="2411489" y="1000010"/>
          <a:ext cx="1550561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A9A57-940B-414B-A0AC-B7A3EBA9307B}">
      <dsp:nvSpPr>
        <dsp:cNvPr id="0" name=""/>
        <dsp:cNvSpPr/>
      </dsp:nvSpPr>
      <dsp:spPr>
        <a:xfrm>
          <a:off x="2767761" y="1567589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Connection to cloud </a:t>
          </a:r>
        </a:p>
      </dsp:txBody>
      <dsp:txXfrm>
        <a:off x="2804261" y="1604089"/>
        <a:ext cx="2004024" cy="1173214"/>
      </dsp:txXfrm>
    </dsp:sp>
    <dsp:sp modelId="{D2C51265-6A5A-437E-9FC6-CDFD4DA7A0CD}">
      <dsp:nvSpPr>
        <dsp:cNvPr id="0" name=""/>
        <dsp:cNvSpPr/>
      </dsp:nvSpPr>
      <dsp:spPr>
        <a:xfrm>
          <a:off x="3190373" y="221126"/>
          <a:ext cx="2755235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C0BB2-41C1-4840-8579-40B295FF8D8B}">
      <dsp:nvSpPr>
        <dsp:cNvPr id="0" name=""/>
        <dsp:cNvSpPr/>
      </dsp:nvSpPr>
      <dsp:spPr>
        <a:xfrm>
          <a:off x="2767761" y="9820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Gateway 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261" y="46320"/>
        <a:ext cx="2004024" cy="1173214"/>
      </dsp:txXfrm>
    </dsp:sp>
    <dsp:sp modelId="{1105CB6C-6207-4E09-9B5F-075DB0337D0C}">
      <dsp:nvSpPr>
        <dsp:cNvPr id="0" name=""/>
        <dsp:cNvSpPr/>
      </dsp:nvSpPr>
      <dsp:spPr>
        <a:xfrm rot="5400000">
          <a:off x="5173931" y="1000010"/>
          <a:ext cx="1550561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2184D5-DEE1-47BA-9FEF-4010321C38E1}">
      <dsp:nvSpPr>
        <dsp:cNvPr id="0" name=""/>
        <dsp:cNvSpPr/>
      </dsp:nvSpPr>
      <dsp:spPr>
        <a:xfrm>
          <a:off x="5530204" y="9820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Encryption </a:t>
          </a:r>
        </a:p>
      </dsp:txBody>
      <dsp:txXfrm>
        <a:off x="5566704" y="46320"/>
        <a:ext cx="2004024" cy="1173214"/>
      </dsp:txXfrm>
    </dsp:sp>
    <dsp:sp modelId="{D6DC4806-0739-4D23-BE09-38A86CC5F1A9}">
      <dsp:nvSpPr>
        <dsp:cNvPr id="0" name=""/>
        <dsp:cNvSpPr/>
      </dsp:nvSpPr>
      <dsp:spPr>
        <a:xfrm rot="5400000">
          <a:off x="5173931" y="2557779"/>
          <a:ext cx="1550561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78F9E-0ECA-4C40-9744-1FE065074240}">
      <dsp:nvSpPr>
        <dsp:cNvPr id="0" name=""/>
        <dsp:cNvSpPr/>
      </dsp:nvSpPr>
      <dsp:spPr>
        <a:xfrm>
          <a:off x="5530204" y="1567589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CAN</a:t>
          </a:r>
          <a:endParaRPr lang="en-US" sz="2400" b="1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566704" y="1604089"/>
        <a:ext cx="2004024" cy="1173214"/>
      </dsp:txXfrm>
    </dsp:sp>
    <dsp:sp modelId="{B449D8B0-1D7F-441E-88C4-9E41709BC6E1}">
      <dsp:nvSpPr>
        <dsp:cNvPr id="0" name=""/>
        <dsp:cNvSpPr/>
      </dsp:nvSpPr>
      <dsp:spPr>
        <a:xfrm rot="5400000">
          <a:off x="5173931" y="4115547"/>
          <a:ext cx="1550561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4FC12F-9824-4E86-94D2-2F17FCBA9051}">
      <dsp:nvSpPr>
        <dsp:cNvPr id="0" name=""/>
        <dsp:cNvSpPr/>
      </dsp:nvSpPr>
      <dsp:spPr>
        <a:xfrm>
          <a:off x="5530204" y="3125357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Bootloader</a:t>
          </a:r>
        </a:p>
      </dsp:txBody>
      <dsp:txXfrm>
        <a:off x="5566704" y="3161857"/>
        <a:ext cx="2004024" cy="1173214"/>
      </dsp:txXfrm>
    </dsp:sp>
    <dsp:sp modelId="{D1F4EA6A-05A3-4BD7-A2BF-57C580A25053}">
      <dsp:nvSpPr>
        <dsp:cNvPr id="0" name=""/>
        <dsp:cNvSpPr/>
      </dsp:nvSpPr>
      <dsp:spPr>
        <a:xfrm>
          <a:off x="5952815" y="4894431"/>
          <a:ext cx="2755235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81FC2A-41EB-44E8-86BF-5736BB6D6332}">
      <dsp:nvSpPr>
        <dsp:cNvPr id="0" name=""/>
        <dsp:cNvSpPr/>
      </dsp:nvSpPr>
      <dsp:spPr>
        <a:xfrm>
          <a:off x="5530204" y="4683125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AUTOSAR and SW design </a:t>
          </a:r>
        </a:p>
      </dsp:txBody>
      <dsp:txXfrm>
        <a:off x="5566704" y="4719625"/>
        <a:ext cx="2004024" cy="1173214"/>
      </dsp:txXfrm>
    </dsp:sp>
    <dsp:sp modelId="{F3CBE803-7B43-4660-98CC-305D5A2E1FC0}">
      <dsp:nvSpPr>
        <dsp:cNvPr id="0" name=""/>
        <dsp:cNvSpPr/>
      </dsp:nvSpPr>
      <dsp:spPr>
        <a:xfrm rot="16200000">
          <a:off x="7936374" y="4115547"/>
          <a:ext cx="1550561" cy="186932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784711-9CB4-47B8-8D1E-858219B99987}">
      <dsp:nvSpPr>
        <dsp:cNvPr id="0" name=""/>
        <dsp:cNvSpPr/>
      </dsp:nvSpPr>
      <dsp:spPr>
        <a:xfrm>
          <a:off x="8292646" y="4683125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 cases </a:t>
          </a:r>
        </a:p>
      </dsp:txBody>
      <dsp:txXfrm>
        <a:off x="8329146" y="4719625"/>
        <a:ext cx="2004024" cy="1173214"/>
      </dsp:txXfrm>
    </dsp:sp>
    <dsp:sp modelId="{4544899E-EB74-4AB7-B8F5-C86DC63FB656}">
      <dsp:nvSpPr>
        <dsp:cNvPr id="0" name=""/>
        <dsp:cNvSpPr/>
      </dsp:nvSpPr>
      <dsp:spPr>
        <a:xfrm>
          <a:off x="8292646" y="3125357"/>
          <a:ext cx="2077024" cy="124621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Tools </a:t>
          </a:r>
        </a:p>
      </dsp:txBody>
      <dsp:txXfrm>
        <a:off x="8329146" y="3161857"/>
        <a:ext cx="2004024" cy="1173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C89A1-1F59-4411-80FF-6C648FA01B64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00BDA-D415-4E41-AC73-6378939EB2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8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1518"/>
            <a:ext cx="11573197" cy="840230"/>
          </a:xfrm>
          <a:prstGeom prst="rect">
            <a:avLst/>
          </a:prstGeom>
          <a:noFill/>
          <a:effectLst/>
        </p:spPr>
        <p:txBody>
          <a:bodyPr wrap="square" rtlCol="0" anchor="ctr">
            <a:spAutoFit/>
          </a:bodyPr>
          <a:lstStyle>
            <a:lvl1pPr marL="0" indent="0" algn="ctr">
              <a:buFontTx/>
              <a:buNone/>
              <a:defRPr lang="en-US" altLang="ko-KR" sz="54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48748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38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2759FA7-EFF1-466F-B291-A84ACBFA28C0}"/>
              </a:ext>
            </a:extLst>
          </p:cNvPr>
          <p:cNvGrpSpPr/>
          <p:nvPr userDrawn="1"/>
        </p:nvGrpSpPr>
        <p:grpSpPr>
          <a:xfrm>
            <a:off x="685074" y="1772815"/>
            <a:ext cx="2401025" cy="4481331"/>
            <a:chOff x="3501573" y="3178068"/>
            <a:chExt cx="1340594" cy="27378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9E42687-3D82-48D5-894C-5D628B9B6D2B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F86B727-08A8-432D-8EE4-60A73190C0C1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413466B-E1CD-4F3B-909B-800708C89DA4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0605FEE-B310-4CD1-957F-4C8ECB2D4CFA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02B5F8-0CCE-474E-B649-1DFC27F17E77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853E5B5-7B85-41D5-9030-5B1B725D5576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C99A51D-15EE-4E12-9556-59DF6F0E29DD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CFEB0B9-196D-42E9-8714-F47C30777E26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71FAFF0B-C7CA-411F-A4AC-7D5978D7BCFC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41D01E-90FF-4564-985E-06A7A082F60D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5EAF1D7-527D-4D94-BA5D-1EFD9AA9D022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C2C4341-F0B1-4852-A98B-F15007E38985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5591176" y="1"/>
            <a:ext cx="6605602" cy="6866390"/>
          </a:xfrm>
          <a:custGeom>
            <a:avLst/>
            <a:gdLst>
              <a:gd name="connsiteX0" fmla="*/ 0 w 4427984"/>
              <a:gd name="connsiteY0" fmla="*/ 0 h 6866389"/>
              <a:gd name="connsiteX1" fmla="*/ 4427984 w 4427984"/>
              <a:gd name="connsiteY1" fmla="*/ 0 h 6866389"/>
              <a:gd name="connsiteX2" fmla="*/ 4427984 w 4427984"/>
              <a:gd name="connsiteY2" fmla="*/ 6866389 h 6866389"/>
              <a:gd name="connsiteX3" fmla="*/ 0 w 4427984"/>
              <a:gd name="connsiteY3" fmla="*/ 6866389 h 6866389"/>
              <a:gd name="connsiteX4" fmla="*/ 0 w 4427984"/>
              <a:gd name="connsiteY4" fmla="*/ 0 h 6866389"/>
              <a:gd name="connsiteX0" fmla="*/ 595618 w 4427984"/>
              <a:gd name="connsiteY0" fmla="*/ 0 h 6883167"/>
              <a:gd name="connsiteX1" fmla="*/ 4427984 w 4427984"/>
              <a:gd name="connsiteY1" fmla="*/ 16778 h 6883167"/>
              <a:gd name="connsiteX2" fmla="*/ 4427984 w 4427984"/>
              <a:gd name="connsiteY2" fmla="*/ 6883167 h 6883167"/>
              <a:gd name="connsiteX3" fmla="*/ 0 w 4427984"/>
              <a:gd name="connsiteY3" fmla="*/ 6883167 h 6883167"/>
              <a:gd name="connsiteX4" fmla="*/ 595618 w 4427984"/>
              <a:gd name="connsiteY4" fmla="*/ 0 h 6883167"/>
              <a:gd name="connsiteX0" fmla="*/ 1258348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258348 w 5090714"/>
              <a:gd name="connsiteY4" fmla="*/ 0 h 6883167"/>
              <a:gd name="connsiteX0" fmla="*/ 1493240 w 5090714"/>
              <a:gd name="connsiteY0" fmla="*/ 0 h 6883167"/>
              <a:gd name="connsiteX1" fmla="*/ 5090714 w 5090714"/>
              <a:gd name="connsiteY1" fmla="*/ 16778 h 6883167"/>
              <a:gd name="connsiteX2" fmla="*/ 5090714 w 5090714"/>
              <a:gd name="connsiteY2" fmla="*/ 6883167 h 6883167"/>
              <a:gd name="connsiteX3" fmla="*/ 0 w 5090714"/>
              <a:gd name="connsiteY3" fmla="*/ 6874779 h 6883167"/>
              <a:gd name="connsiteX4" fmla="*/ 1493240 w 5090714"/>
              <a:gd name="connsiteY4" fmla="*/ 0 h 6883167"/>
              <a:gd name="connsiteX0" fmla="*/ 1459684 w 5090714"/>
              <a:gd name="connsiteY0" fmla="*/ 0 h 6866389"/>
              <a:gd name="connsiteX1" fmla="*/ 5090714 w 5090714"/>
              <a:gd name="connsiteY1" fmla="*/ 0 h 6866389"/>
              <a:gd name="connsiteX2" fmla="*/ 5090714 w 5090714"/>
              <a:gd name="connsiteY2" fmla="*/ 6866389 h 6866389"/>
              <a:gd name="connsiteX3" fmla="*/ 0 w 5090714"/>
              <a:gd name="connsiteY3" fmla="*/ 6858001 h 6866389"/>
              <a:gd name="connsiteX4" fmla="*/ 1459684 w 5090714"/>
              <a:gd name="connsiteY4" fmla="*/ 0 h 6866389"/>
              <a:gd name="connsiteX0" fmla="*/ 1711354 w 5090714"/>
              <a:gd name="connsiteY0" fmla="*/ 0 h 6874778"/>
              <a:gd name="connsiteX1" fmla="*/ 5090714 w 5090714"/>
              <a:gd name="connsiteY1" fmla="*/ 8389 h 6874778"/>
              <a:gd name="connsiteX2" fmla="*/ 5090714 w 5090714"/>
              <a:gd name="connsiteY2" fmla="*/ 6874778 h 6874778"/>
              <a:gd name="connsiteX3" fmla="*/ 0 w 5090714"/>
              <a:gd name="connsiteY3" fmla="*/ 6866390 h 6874778"/>
              <a:gd name="connsiteX4" fmla="*/ 1711354 w 5090714"/>
              <a:gd name="connsiteY4" fmla="*/ 0 h 6874778"/>
              <a:gd name="connsiteX0" fmla="*/ 1937857 w 5317217"/>
              <a:gd name="connsiteY0" fmla="*/ 0 h 6874779"/>
              <a:gd name="connsiteX1" fmla="*/ 5317217 w 5317217"/>
              <a:gd name="connsiteY1" fmla="*/ 8389 h 6874779"/>
              <a:gd name="connsiteX2" fmla="*/ 5317217 w 5317217"/>
              <a:gd name="connsiteY2" fmla="*/ 6874778 h 6874779"/>
              <a:gd name="connsiteX3" fmla="*/ 0 w 5317217"/>
              <a:gd name="connsiteY3" fmla="*/ 6874779 h 6874779"/>
              <a:gd name="connsiteX4" fmla="*/ 1937857 w 5317217"/>
              <a:gd name="connsiteY4" fmla="*/ 0 h 6874779"/>
              <a:gd name="connsiteX0" fmla="*/ 1280632 w 5317217"/>
              <a:gd name="connsiteY0" fmla="*/ 10661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0661 h 6866390"/>
              <a:gd name="connsiteX0" fmla="*/ 1280632 w 5317217"/>
              <a:gd name="connsiteY0" fmla="*/ 1136 h 6866390"/>
              <a:gd name="connsiteX1" fmla="*/ 5317217 w 5317217"/>
              <a:gd name="connsiteY1" fmla="*/ 0 h 6866390"/>
              <a:gd name="connsiteX2" fmla="*/ 5317217 w 5317217"/>
              <a:gd name="connsiteY2" fmla="*/ 6866389 h 6866390"/>
              <a:gd name="connsiteX3" fmla="*/ 0 w 5317217"/>
              <a:gd name="connsiteY3" fmla="*/ 6866390 h 6866390"/>
              <a:gd name="connsiteX4" fmla="*/ 1280632 w 5317217"/>
              <a:gd name="connsiteY4" fmla="*/ 1136 h 6866390"/>
              <a:gd name="connsiteX0" fmla="*/ 1413982 w 5450567"/>
              <a:gd name="connsiteY0" fmla="*/ 1136 h 6866390"/>
              <a:gd name="connsiteX1" fmla="*/ 5450567 w 5450567"/>
              <a:gd name="connsiteY1" fmla="*/ 0 h 6866390"/>
              <a:gd name="connsiteX2" fmla="*/ 5450567 w 5450567"/>
              <a:gd name="connsiteY2" fmla="*/ 6866389 h 6866390"/>
              <a:gd name="connsiteX3" fmla="*/ 0 w 5450567"/>
              <a:gd name="connsiteY3" fmla="*/ 6866390 h 6866390"/>
              <a:gd name="connsiteX4" fmla="*/ 1413982 w 5450567"/>
              <a:gd name="connsiteY4" fmla="*/ 1136 h 6866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0567" h="6866390">
                <a:moveTo>
                  <a:pt x="1413982" y="1136"/>
                </a:moveTo>
                <a:lnTo>
                  <a:pt x="5450567" y="0"/>
                </a:lnTo>
                <a:lnTo>
                  <a:pt x="5450567" y="6866389"/>
                </a:lnTo>
                <a:lnTo>
                  <a:pt x="0" y="6866390"/>
                </a:lnTo>
                <a:lnTo>
                  <a:pt x="1413982" y="113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06B29B0E-C385-4751-A903-AF91C785A23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6735" y="2430413"/>
            <a:ext cx="2011571" cy="32210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565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0A96AEFE-2DB4-4800-BD04-10498C186E29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5610225" y="0"/>
            <a:ext cx="6206149" cy="6858000"/>
          </a:xfrm>
          <a:custGeom>
            <a:avLst/>
            <a:gdLst>
              <a:gd name="connsiteX0" fmla="*/ 5280530 w 6206149"/>
              <a:gd name="connsiteY0" fmla="*/ 3429000 h 6858000"/>
              <a:gd name="connsiteX1" fmla="*/ 6206149 w 6206149"/>
              <a:gd name="connsiteY1" fmla="*/ 3429000 h 6858000"/>
              <a:gd name="connsiteX2" fmla="*/ 4207499 w 6206149"/>
              <a:gd name="connsiteY2" fmla="*/ 6858000 h 6858000"/>
              <a:gd name="connsiteX3" fmla="*/ 3281880 w 6206149"/>
              <a:gd name="connsiteY3" fmla="*/ 6858000 h 6858000"/>
              <a:gd name="connsiteX4" fmla="*/ 4173746 w 6206149"/>
              <a:gd name="connsiteY4" fmla="*/ 3429000 h 6858000"/>
              <a:gd name="connsiteX5" fmla="*/ 5099365 w 6206149"/>
              <a:gd name="connsiteY5" fmla="*/ 3429000 h 6858000"/>
              <a:gd name="connsiteX6" fmla="*/ 3100715 w 6206149"/>
              <a:gd name="connsiteY6" fmla="*/ 6858000 h 6858000"/>
              <a:gd name="connsiteX7" fmla="*/ 2175096 w 6206149"/>
              <a:gd name="connsiteY7" fmla="*/ 6858000 h 6858000"/>
              <a:gd name="connsiteX8" fmla="*/ 5075842 w 6206149"/>
              <a:gd name="connsiteY8" fmla="*/ 0 h 6858000"/>
              <a:gd name="connsiteX9" fmla="*/ 5993394 w 6206149"/>
              <a:gd name="connsiteY9" fmla="*/ 0 h 6858000"/>
              <a:gd name="connsiteX10" fmla="*/ 1976808 w 6206149"/>
              <a:gd name="connsiteY10" fmla="*/ 6858000 h 6858000"/>
              <a:gd name="connsiteX11" fmla="*/ 1059256 w 6206149"/>
              <a:gd name="connsiteY11" fmla="*/ 6858000 h 6858000"/>
              <a:gd name="connsiteX12" fmla="*/ 3931564 w 6206149"/>
              <a:gd name="connsiteY12" fmla="*/ 0 h 6858000"/>
              <a:gd name="connsiteX13" fmla="*/ 4857183 w 6206149"/>
              <a:gd name="connsiteY13" fmla="*/ 0 h 6858000"/>
              <a:gd name="connsiteX14" fmla="*/ 2858533 w 6206149"/>
              <a:gd name="connsiteY14" fmla="*/ 3429000 h 6858000"/>
              <a:gd name="connsiteX15" fmla="*/ 1932914 w 6206149"/>
              <a:gd name="connsiteY15" fmla="*/ 3429000 h 6858000"/>
              <a:gd name="connsiteX16" fmla="*/ 2008640 w 6206149"/>
              <a:gd name="connsiteY16" fmla="*/ 0 h 6858000"/>
              <a:gd name="connsiteX17" fmla="*/ 3684759 w 6206149"/>
              <a:gd name="connsiteY17" fmla="*/ 0 h 6858000"/>
              <a:gd name="connsiteX18" fmla="*/ 1676119 w 6206149"/>
              <a:gd name="connsiteY18" fmla="*/ 3429000 h 6858000"/>
              <a:gd name="connsiteX19" fmla="*/ 0 w 6206149"/>
              <a:gd name="connsiteY19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206149" h="6858000">
                <a:moveTo>
                  <a:pt x="5280530" y="3429000"/>
                </a:moveTo>
                <a:lnTo>
                  <a:pt x="6206149" y="3429000"/>
                </a:lnTo>
                <a:lnTo>
                  <a:pt x="4207499" y="6858000"/>
                </a:lnTo>
                <a:lnTo>
                  <a:pt x="3281880" y="6858000"/>
                </a:lnTo>
                <a:close/>
                <a:moveTo>
                  <a:pt x="4173746" y="3429000"/>
                </a:moveTo>
                <a:lnTo>
                  <a:pt x="5099365" y="3429000"/>
                </a:lnTo>
                <a:lnTo>
                  <a:pt x="3100715" y="6858000"/>
                </a:lnTo>
                <a:lnTo>
                  <a:pt x="2175096" y="6858000"/>
                </a:lnTo>
                <a:close/>
                <a:moveTo>
                  <a:pt x="5075842" y="0"/>
                </a:moveTo>
                <a:lnTo>
                  <a:pt x="5993394" y="0"/>
                </a:lnTo>
                <a:lnTo>
                  <a:pt x="1976808" y="6858000"/>
                </a:lnTo>
                <a:lnTo>
                  <a:pt x="1059256" y="6858000"/>
                </a:lnTo>
                <a:close/>
                <a:moveTo>
                  <a:pt x="3931564" y="0"/>
                </a:moveTo>
                <a:lnTo>
                  <a:pt x="4857183" y="0"/>
                </a:lnTo>
                <a:lnTo>
                  <a:pt x="2858533" y="3429000"/>
                </a:lnTo>
                <a:lnTo>
                  <a:pt x="1932914" y="3429000"/>
                </a:lnTo>
                <a:close/>
                <a:moveTo>
                  <a:pt x="2008640" y="0"/>
                </a:moveTo>
                <a:lnTo>
                  <a:pt x="3684759" y="0"/>
                </a:lnTo>
                <a:lnTo>
                  <a:pt x="1676119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383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E07476F-99B8-4E97-B4F2-02120BB24BF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5301" y="2714626"/>
            <a:ext cx="11201399" cy="3838575"/>
          </a:xfrm>
          <a:custGeom>
            <a:avLst/>
            <a:gdLst>
              <a:gd name="connsiteX0" fmla="*/ 1152121 w 11201399"/>
              <a:gd name="connsiteY0" fmla="*/ 3371850 h 3838575"/>
              <a:gd name="connsiteX1" fmla="*/ 9610724 w 11201399"/>
              <a:gd name="connsiteY1" fmla="*/ 3371850 h 3838575"/>
              <a:gd name="connsiteX2" fmla="*/ 9058677 w 11201399"/>
              <a:gd name="connsiteY2" fmla="*/ 3838575 h 3838575"/>
              <a:gd name="connsiteX3" fmla="*/ 600074 w 11201399"/>
              <a:gd name="connsiteY3" fmla="*/ 3838575 h 3838575"/>
              <a:gd name="connsiteX4" fmla="*/ 2095097 w 11201399"/>
              <a:gd name="connsiteY4" fmla="*/ 2809875 h 3838575"/>
              <a:gd name="connsiteX5" fmla="*/ 10553699 w 11201399"/>
              <a:gd name="connsiteY5" fmla="*/ 2809875 h 3838575"/>
              <a:gd name="connsiteX6" fmla="*/ 10001652 w 11201399"/>
              <a:gd name="connsiteY6" fmla="*/ 3276600 h 3838575"/>
              <a:gd name="connsiteX7" fmla="*/ 1543049 w 11201399"/>
              <a:gd name="connsiteY7" fmla="*/ 3276600 h 3838575"/>
              <a:gd name="connsiteX8" fmla="*/ 1209271 w 11201399"/>
              <a:gd name="connsiteY8" fmla="*/ 2247900 h 3838575"/>
              <a:gd name="connsiteX9" fmla="*/ 9667874 w 11201399"/>
              <a:gd name="connsiteY9" fmla="*/ 2247900 h 3838575"/>
              <a:gd name="connsiteX10" fmla="*/ 9115827 w 11201399"/>
              <a:gd name="connsiteY10" fmla="*/ 2714625 h 3838575"/>
              <a:gd name="connsiteX11" fmla="*/ 657225 w 11201399"/>
              <a:gd name="connsiteY11" fmla="*/ 2714625 h 3838575"/>
              <a:gd name="connsiteX12" fmla="*/ 552047 w 11201399"/>
              <a:gd name="connsiteY12" fmla="*/ 1685925 h 3838575"/>
              <a:gd name="connsiteX13" fmla="*/ 9010649 w 11201399"/>
              <a:gd name="connsiteY13" fmla="*/ 1685925 h 3838575"/>
              <a:gd name="connsiteX14" fmla="*/ 8458602 w 11201399"/>
              <a:gd name="connsiteY14" fmla="*/ 2152650 h 3838575"/>
              <a:gd name="connsiteX15" fmla="*/ 0 w 11201399"/>
              <a:gd name="connsiteY15" fmla="*/ 2152650 h 3838575"/>
              <a:gd name="connsiteX16" fmla="*/ 2742797 w 11201399"/>
              <a:gd name="connsiteY16" fmla="*/ 1123950 h 3838575"/>
              <a:gd name="connsiteX17" fmla="*/ 11201399 w 11201399"/>
              <a:gd name="connsiteY17" fmla="*/ 1123950 h 3838575"/>
              <a:gd name="connsiteX18" fmla="*/ 10649352 w 11201399"/>
              <a:gd name="connsiteY18" fmla="*/ 1590675 h 3838575"/>
              <a:gd name="connsiteX19" fmla="*/ 2190750 w 11201399"/>
              <a:gd name="connsiteY19" fmla="*/ 1590675 h 3838575"/>
              <a:gd name="connsiteX20" fmla="*/ 1418822 w 11201399"/>
              <a:gd name="connsiteY20" fmla="*/ 561975 h 3838575"/>
              <a:gd name="connsiteX21" fmla="*/ 9877424 w 11201399"/>
              <a:gd name="connsiteY21" fmla="*/ 561975 h 3838575"/>
              <a:gd name="connsiteX22" fmla="*/ 9325377 w 11201399"/>
              <a:gd name="connsiteY22" fmla="*/ 1028700 h 3838575"/>
              <a:gd name="connsiteX23" fmla="*/ 866775 w 11201399"/>
              <a:gd name="connsiteY23" fmla="*/ 1028700 h 3838575"/>
              <a:gd name="connsiteX24" fmla="*/ 1161647 w 11201399"/>
              <a:gd name="connsiteY24" fmla="*/ 0 h 3838575"/>
              <a:gd name="connsiteX25" fmla="*/ 9620249 w 11201399"/>
              <a:gd name="connsiteY25" fmla="*/ 0 h 3838575"/>
              <a:gd name="connsiteX26" fmla="*/ 9068202 w 11201399"/>
              <a:gd name="connsiteY26" fmla="*/ 466725 h 3838575"/>
              <a:gd name="connsiteX27" fmla="*/ 609600 w 11201399"/>
              <a:gd name="connsiteY27" fmla="*/ 466725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1201399" h="3838575">
                <a:moveTo>
                  <a:pt x="1152121" y="3371850"/>
                </a:moveTo>
                <a:lnTo>
                  <a:pt x="9610724" y="3371850"/>
                </a:lnTo>
                <a:lnTo>
                  <a:pt x="9058677" y="3838575"/>
                </a:lnTo>
                <a:lnTo>
                  <a:pt x="600074" y="3838575"/>
                </a:lnTo>
                <a:close/>
                <a:moveTo>
                  <a:pt x="2095097" y="2809875"/>
                </a:moveTo>
                <a:lnTo>
                  <a:pt x="10553699" y="2809875"/>
                </a:lnTo>
                <a:lnTo>
                  <a:pt x="10001652" y="3276600"/>
                </a:lnTo>
                <a:lnTo>
                  <a:pt x="1543049" y="3276600"/>
                </a:lnTo>
                <a:close/>
                <a:moveTo>
                  <a:pt x="1209271" y="2247900"/>
                </a:moveTo>
                <a:lnTo>
                  <a:pt x="9667874" y="2247900"/>
                </a:lnTo>
                <a:lnTo>
                  <a:pt x="9115827" y="2714625"/>
                </a:lnTo>
                <a:lnTo>
                  <a:pt x="657225" y="2714625"/>
                </a:lnTo>
                <a:close/>
                <a:moveTo>
                  <a:pt x="552047" y="1685925"/>
                </a:moveTo>
                <a:lnTo>
                  <a:pt x="9010649" y="1685925"/>
                </a:lnTo>
                <a:lnTo>
                  <a:pt x="8458602" y="2152650"/>
                </a:lnTo>
                <a:lnTo>
                  <a:pt x="0" y="2152650"/>
                </a:lnTo>
                <a:close/>
                <a:moveTo>
                  <a:pt x="2742797" y="1123950"/>
                </a:moveTo>
                <a:lnTo>
                  <a:pt x="11201399" y="1123950"/>
                </a:lnTo>
                <a:lnTo>
                  <a:pt x="10649352" y="1590675"/>
                </a:lnTo>
                <a:lnTo>
                  <a:pt x="2190750" y="1590675"/>
                </a:lnTo>
                <a:close/>
                <a:moveTo>
                  <a:pt x="1418822" y="561975"/>
                </a:moveTo>
                <a:lnTo>
                  <a:pt x="9877424" y="561975"/>
                </a:lnTo>
                <a:lnTo>
                  <a:pt x="9325377" y="1028700"/>
                </a:lnTo>
                <a:lnTo>
                  <a:pt x="866775" y="1028700"/>
                </a:lnTo>
                <a:close/>
                <a:moveTo>
                  <a:pt x="1161647" y="0"/>
                </a:moveTo>
                <a:lnTo>
                  <a:pt x="9620249" y="0"/>
                </a:lnTo>
                <a:lnTo>
                  <a:pt x="9068202" y="466725"/>
                </a:lnTo>
                <a:lnTo>
                  <a:pt x="609600" y="4667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760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0" y="3162301"/>
            <a:ext cx="8382000" cy="36957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2">
            <a:extLst>
              <a:ext uri="{FF2B5EF4-FFF2-40B4-BE49-F238E27FC236}">
                <a16:creationId xmlns:a16="http://schemas.microsoft.com/office/drawing/2014/main" id="{42980F6D-A868-4A50-9975-6D38EF3EF1D5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 rot="694714">
            <a:off x="4965143" y="1215344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그림 개체 틀 2">
            <a:extLst>
              <a:ext uri="{FF2B5EF4-FFF2-40B4-BE49-F238E27FC236}">
                <a16:creationId xmlns:a16="http://schemas.microsoft.com/office/drawing/2014/main" id="{12852147-F4BC-4002-8D9B-559F42913C6B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 rot="21398040">
            <a:off x="8011850" y="2309449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6A8E4311-9832-4868-9218-82FDF254D169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 rot="20741363">
            <a:off x="4999774" y="3597041"/>
            <a:ext cx="3256876" cy="223910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0" cap="flat">
            <a:solidFill>
              <a:schemeClr val="bg1"/>
            </a:solidFill>
            <a:miter lim="800000"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3711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A8672015-9EB8-4432-88B6-7F04596A16A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903383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1908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8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23B902C7-8AEF-4A99-A35E-C4E754D4ECD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29376" y="4031265"/>
            <a:ext cx="5235438" cy="22953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360000" anchor="ctr"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Insert Your Image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1638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33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1332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0815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396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860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264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29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85180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60609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347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30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9202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5484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679509" y="5628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48748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1679509" y="253124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679509" y="4499595"/>
            <a:ext cx="3311968" cy="180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77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354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5563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37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690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396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2433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9" r:id="rId11"/>
    <p:sldLayoutId id="2147483680" r:id="rId12"/>
    <p:sldLayoutId id="2147483681" r:id="rId13"/>
    <p:sldLayoutId id="2147483665" r:id="rId14"/>
    <p:sldLayoutId id="2147483677" r:id="rId15"/>
    <p:sldLayoutId id="2147483682" r:id="rId16"/>
    <p:sldLayoutId id="2147483660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32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  <p:sldLayoutId id="2147484053" r:id="rId12"/>
    <p:sldLayoutId id="2147484054" r:id="rId13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85FB3-2A2B-4187-902D-66172F427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758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FFB8CF-7E34-4991-AB65-67C9084E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324" y="1"/>
            <a:ext cx="1580405" cy="1192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EA7F1-E8DC-4A55-BC56-D9534B816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71" y="99391"/>
            <a:ext cx="1580405" cy="12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92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A1D166-EA20-4B20-BBD0-5A3C115C8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128" y="585217"/>
            <a:ext cx="9720072" cy="1180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6C055-9E9E-4D24-BF95-2807D90B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676" y="2061577"/>
            <a:ext cx="4852937" cy="4023360"/>
          </a:xfrm>
        </p:spPr>
        <p:txBody>
          <a:bodyPr>
            <a:normAutofit/>
          </a:bodyPr>
          <a:lstStyle/>
          <a:p>
            <a:pPr algn="just"/>
            <a:r>
              <a:rPr lang="en-US" sz="2800" dirty="0"/>
              <a:t>The project is divided into two phases, based on the Embedded systems domains and on the workflow to achieve an incremental workflow.</a:t>
            </a:r>
          </a:p>
          <a:p>
            <a:pPr algn="just"/>
            <a:r>
              <a:rPr lang="en-US" sz="2800" b="1" dirty="0"/>
              <a:t>The first phase targeted devices with only on Microcontroller :</a:t>
            </a:r>
          </a:p>
          <a:p>
            <a:endParaRPr lang="en-US" sz="28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63A25E0-943B-4D92-BAC4-2CE1BC7E1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613" y="1904261"/>
            <a:ext cx="6990735" cy="4644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163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0A1D166-EA20-4B20-BBD0-5A3C115C8D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128" y="585217"/>
            <a:ext cx="9720072" cy="11803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Abstract view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614" y="1934225"/>
            <a:ext cx="6950094" cy="4616964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39895F-CB51-4231-8C04-720C5B750C23}"/>
              </a:ext>
            </a:extLst>
          </p:cNvPr>
          <p:cNvSpPr txBox="1">
            <a:spLocks/>
          </p:cNvSpPr>
          <p:nvPr/>
        </p:nvSpPr>
        <p:spPr>
          <a:xfrm>
            <a:off x="210676" y="2061577"/>
            <a:ext cx="4852937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 dirty="0"/>
              <a:t>The Second phase targeted devices with many ECUs like vehicles where software and system is more complexed :</a:t>
            </a:r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5786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76D658-34B8-48F8-9A7E-48C4D3CA2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08" y="306704"/>
            <a:ext cx="7501415" cy="624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17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0AB18D-64CA-4389-A1AC-5C95AEDCFA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Connection TO cloud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0A662-C644-422D-B7B7-8D460BC4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15" y="2249424"/>
            <a:ext cx="5695529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Connection is made through 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 as server.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Friendly GUI to upload updates.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MCU as telematics unit. </a:t>
            </a:r>
          </a:p>
          <a:p>
            <a:pPr marL="128016" lvl="1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1028" name="Picture 4" descr="Connecting to Firebase Realtime Databse from Arduino using ESP8266 module |  by Anga Koko | Medium">
            <a:extLst>
              <a:ext uri="{FF2B5EF4-FFF2-40B4-BE49-F238E27FC236}">
                <a16:creationId xmlns:a16="http://schemas.microsoft.com/office/drawing/2014/main" id="{2595A2DB-E752-41BA-BFFE-3E19D3380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479" y="3024256"/>
            <a:ext cx="59055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912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8E5637-5EE6-44A8-9099-7D86C6B7BA0E}"/>
              </a:ext>
            </a:extLst>
          </p:cNvPr>
          <p:cNvSpPr txBox="1">
            <a:spLocks/>
          </p:cNvSpPr>
          <p:nvPr/>
        </p:nvSpPr>
        <p:spPr>
          <a:xfrm>
            <a:off x="389322" y="1714161"/>
            <a:ext cx="502392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0000" lvl="1" indent="0">
              <a:buNone/>
            </a:pPr>
            <a:endParaRPr lang="en-US" sz="3000" dirty="0"/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99" y="1495384"/>
            <a:ext cx="5846233" cy="42291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248A14C-00D3-46AD-9D08-49D284AAD3C3}"/>
              </a:ext>
            </a:extLst>
          </p:cNvPr>
          <p:cNvSpPr txBox="1">
            <a:spLocks/>
          </p:cNvSpPr>
          <p:nvPr/>
        </p:nvSpPr>
        <p:spPr>
          <a:xfrm>
            <a:off x="919162" y="460016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49ABA-5A54-46CD-8D11-D57B3B97CABD}"/>
              </a:ext>
            </a:extLst>
          </p:cNvPr>
          <p:cNvSpPr txBox="1"/>
          <p:nvPr/>
        </p:nvSpPr>
        <p:spPr>
          <a:xfrm>
            <a:off x="630768" y="1642369"/>
            <a:ext cx="50239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 Google's mobile platform that helps you quickly develop high-quality apps.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Main advantage is the real time database and storage.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the server that will connect the remote user to the ES device.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new code will be uploaded to it from remote PC so the node MCU will download code from it.</a:t>
            </a:r>
          </a:p>
        </p:txBody>
      </p:sp>
    </p:spTree>
    <p:extLst>
      <p:ext uri="{BB962C8B-B14F-4D97-AF65-F5344CB8AC3E}">
        <p14:creationId xmlns:p14="http://schemas.microsoft.com/office/powerpoint/2010/main" val="3713468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8E5637-5EE6-44A8-9099-7D86C6B7BA0E}"/>
              </a:ext>
            </a:extLst>
          </p:cNvPr>
          <p:cNvSpPr txBox="1">
            <a:spLocks/>
          </p:cNvSpPr>
          <p:nvPr/>
        </p:nvSpPr>
        <p:spPr>
          <a:xfrm>
            <a:off x="372388" y="2567908"/>
            <a:ext cx="502392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0000" lvl="1" indent="0">
              <a:buNone/>
            </a:pPr>
            <a:endParaRPr lang="en-US" sz="3000" dirty="0"/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72388" y="1886903"/>
            <a:ext cx="5149523" cy="40587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Real time database for storing information about the update like 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CRC value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ECU 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link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flag to notify the node of new update.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48A14C-00D3-46AD-9D08-49D284AAD3C3}"/>
              </a:ext>
            </a:extLst>
          </p:cNvPr>
          <p:cNvSpPr txBox="1">
            <a:spLocks/>
          </p:cNvSpPr>
          <p:nvPr/>
        </p:nvSpPr>
        <p:spPr>
          <a:xfrm>
            <a:off x="913882" y="454823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FF8A4-8E0D-419A-8A25-A57E7BBC9E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1761945"/>
            <a:ext cx="5491681" cy="35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1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9" y="2286000"/>
            <a:ext cx="4167304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firebase storage to store the code in binary format so node will download it later from the storage. 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code will be uploaded to storage through the GUI.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48A14C-00D3-46AD-9D08-49D284AAD3C3}"/>
              </a:ext>
            </a:extLst>
          </p:cNvPr>
          <p:cNvSpPr txBox="1">
            <a:spLocks/>
          </p:cNvSpPr>
          <p:nvPr/>
        </p:nvSpPr>
        <p:spPr>
          <a:xfrm>
            <a:off x="914400" y="609600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Firebase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9BAF20-AEA0-452E-B655-0264C9EF77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91432" y="2341485"/>
            <a:ext cx="6695767" cy="379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30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248A14C-00D3-46AD-9D08-49D284AAD3C3}"/>
              </a:ext>
            </a:extLst>
          </p:cNvPr>
          <p:cNvSpPr txBox="1">
            <a:spLocks/>
          </p:cNvSpPr>
          <p:nvPr/>
        </p:nvSpPr>
        <p:spPr>
          <a:xfrm>
            <a:off x="914400" y="609600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GUI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88E2F-BB8F-41F4-8F37-5F1B1ED8F4F9}"/>
              </a:ext>
            </a:extLst>
          </p:cNvPr>
          <p:cNvSpPr txBox="1"/>
          <p:nvPr/>
        </p:nvSpPr>
        <p:spPr>
          <a:xfrm>
            <a:off x="301840" y="1904259"/>
            <a:ext cx="5388746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is to make it easier for the user to upload updates to firebase and the related information of the update.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file will be in hex format the application will convert to binary then upload it.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last update wasn’t downloaded yet by the node the application will block the user from uploading new update.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application will keep showing the update status till completed. 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0D0869F-AB26-4355-8A54-6DFE67265D9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0"/>
          <a:stretch/>
        </p:blipFill>
        <p:spPr bwMode="auto">
          <a:xfrm>
            <a:off x="5862221" y="1904259"/>
            <a:ext cx="6148487" cy="42221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841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172" y="1994855"/>
            <a:ext cx="5382828" cy="40227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C8E5637-5EE6-44A8-9099-7D86C6B7BA0E}"/>
              </a:ext>
            </a:extLst>
          </p:cNvPr>
          <p:cNvSpPr txBox="1">
            <a:spLocks/>
          </p:cNvSpPr>
          <p:nvPr/>
        </p:nvSpPr>
        <p:spPr>
          <a:xfrm>
            <a:off x="389322" y="1958829"/>
            <a:ext cx="638943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0000" lvl="1" indent="0">
              <a:buNone/>
            </a:pPr>
            <a:endParaRPr lang="en-US" sz="3000" dirty="0"/>
          </a:p>
          <a:p>
            <a:pPr>
              <a:buFont typeface="Wingdings" panose="05000000000000000000" pitchFamily="2" charset="2"/>
              <a:buChar char="v"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48A14C-00D3-46AD-9D08-49D284AAD3C3}"/>
              </a:ext>
            </a:extLst>
          </p:cNvPr>
          <p:cNvSpPr txBox="1">
            <a:spLocks/>
          </p:cNvSpPr>
          <p:nvPr/>
        </p:nvSpPr>
        <p:spPr>
          <a:xfrm>
            <a:off x="919162" y="627356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 MCU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7BDE98-94C3-4277-A3E5-A8C26FA3C20F}"/>
              </a:ext>
            </a:extLst>
          </p:cNvPr>
          <p:cNvSpPr/>
          <p:nvPr/>
        </p:nvSpPr>
        <p:spPr>
          <a:xfrm>
            <a:off x="638741" y="2281413"/>
            <a:ext cx="6077869" cy="31085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an open-source development board and firmware based in the widely used ESP8266 -12E Wi-Fi module.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our way to connect to internet and download the update.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Easy to program and has stable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5315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DF16C4C-5942-4FEC-B533-23A4480DF1D5}"/>
              </a:ext>
            </a:extLst>
          </p:cNvPr>
          <p:cNvSpPr txBox="1">
            <a:spLocks/>
          </p:cNvSpPr>
          <p:nvPr/>
        </p:nvSpPr>
        <p:spPr>
          <a:xfrm>
            <a:off x="919162" y="627356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 MCU state machine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3B7C099-4997-4C0A-BFCB-0F289386B65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967" y="1849742"/>
            <a:ext cx="6194092" cy="457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1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 rot="16200000">
            <a:off x="-645779" y="3044281"/>
            <a:ext cx="27781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Our Team</a:t>
            </a:r>
            <a:endParaRPr lang="ko-KR" altLang="en-US" sz="4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 Placeholder 15">
            <a:extLst>
              <a:ext uri="{FF2B5EF4-FFF2-40B4-BE49-F238E27FC236}">
                <a16:creationId xmlns:a16="http://schemas.microsoft.com/office/drawing/2014/main" id="{98793EA4-A764-46E5-902D-E608B4010477}"/>
              </a:ext>
            </a:extLst>
          </p:cNvPr>
          <p:cNvSpPr txBox="1">
            <a:spLocks/>
          </p:cNvSpPr>
          <p:nvPr/>
        </p:nvSpPr>
        <p:spPr>
          <a:xfrm>
            <a:off x="1757741" y="1662962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2" name="Text Placeholder 15">
            <a:extLst>
              <a:ext uri="{FF2B5EF4-FFF2-40B4-BE49-F238E27FC236}">
                <a16:creationId xmlns:a16="http://schemas.microsoft.com/office/drawing/2014/main" id="{4CC8FFC1-F641-49B1-948F-ED207961F305}"/>
              </a:ext>
            </a:extLst>
          </p:cNvPr>
          <p:cNvSpPr txBox="1">
            <a:spLocks/>
          </p:cNvSpPr>
          <p:nvPr/>
        </p:nvSpPr>
        <p:spPr>
          <a:xfrm>
            <a:off x="5090306" y="374295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3982F8-35F1-406C-BCE8-1751087AB0C6}"/>
              </a:ext>
            </a:extLst>
          </p:cNvPr>
          <p:cNvSpPr txBox="1"/>
          <p:nvPr/>
        </p:nvSpPr>
        <p:spPr>
          <a:xfrm>
            <a:off x="1907692" y="1917190"/>
            <a:ext cx="574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Mohamed Hafez Mohamed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FE18F4-EF0A-4710-87A1-91BC9BF701D3}"/>
              </a:ext>
            </a:extLst>
          </p:cNvPr>
          <p:cNvSpPr txBox="1"/>
          <p:nvPr/>
        </p:nvSpPr>
        <p:spPr>
          <a:xfrm>
            <a:off x="1878252" y="2531672"/>
            <a:ext cx="573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Abdelrhman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Mosad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Abdelhady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82A89ED-C573-4B0B-BBDE-3A29287FBE0B}"/>
              </a:ext>
            </a:extLst>
          </p:cNvPr>
          <p:cNvSpPr txBox="1"/>
          <p:nvPr/>
        </p:nvSpPr>
        <p:spPr>
          <a:xfrm>
            <a:off x="1907692" y="3156779"/>
            <a:ext cx="5739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Osama Salah Hijazi</a:t>
            </a:r>
          </a:p>
        </p:txBody>
      </p:sp>
      <p:sp>
        <p:nvSpPr>
          <p:cNvPr id="66" name="Oval 20">
            <a:extLst>
              <a:ext uri="{FF2B5EF4-FFF2-40B4-BE49-F238E27FC236}">
                <a16:creationId xmlns:a16="http://schemas.microsoft.com/office/drawing/2014/main" id="{4274AFEF-EA3B-4183-AFB9-8E6575FB3FF6}"/>
              </a:ext>
            </a:extLst>
          </p:cNvPr>
          <p:cNvSpPr/>
          <p:nvPr/>
        </p:nvSpPr>
        <p:spPr>
          <a:xfrm>
            <a:off x="1721210" y="2148090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7" name="Oval 21">
            <a:extLst>
              <a:ext uri="{FF2B5EF4-FFF2-40B4-BE49-F238E27FC236}">
                <a16:creationId xmlns:a16="http://schemas.microsoft.com/office/drawing/2014/main" id="{281E0BB2-0320-4DC6-AF93-89A000BBFA9A}"/>
              </a:ext>
            </a:extLst>
          </p:cNvPr>
          <p:cNvSpPr/>
          <p:nvPr/>
        </p:nvSpPr>
        <p:spPr>
          <a:xfrm>
            <a:off x="1736004" y="2788444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8" name="Oval 22">
            <a:extLst>
              <a:ext uri="{FF2B5EF4-FFF2-40B4-BE49-F238E27FC236}">
                <a16:creationId xmlns:a16="http://schemas.microsoft.com/office/drawing/2014/main" id="{46AAAC93-EEB7-4BE9-AB9F-FC0C8D893DEE}"/>
              </a:ext>
            </a:extLst>
          </p:cNvPr>
          <p:cNvSpPr/>
          <p:nvPr/>
        </p:nvSpPr>
        <p:spPr>
          <a:xfrm>
            <a:off x="1733150" y="3373219"/>
            <a:ext cx="144000" cy="144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EF69759-D296-4CAE-B224-5BA388796D6F}"/>
              </a:ext>
            </a:extLst>
          </p:cNvPr>
          <p:cNvSpPr txBox="1"/>
          <p:nvPr/>
        </p:nvSpPr>
        <p:spPr>
          <a:xfrm>
            <a:off x="1907692" y="5473700"/>
            <a:ext cx="5742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cs typeface="Arial" pitchFamily="34" charset="0"/>
              </a:rPr>
              <a:t> </a:t>
            </a:r>
            <a:endParaRPr lang="en-US" altLang="ko-KR" sz="3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3E2F72EF-F2A7-4F77-AA52-5C3510BAB448}"/>
              </a:ext>
            </a:extLst>
          </p:cNvPr>
          <p:cNvSpPr txBox="1">
            <a:spLocks/>
          </p:cNvSpPr>
          <p:nvPr/>
        </p:nvSpPr>
        <p:spPr>
          <a:xfrm>
            <a:off x="7525495" y="1662962"/>
            <a:ext cx="3312368" cy="288032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61A75-0768-485E-93CF-4A69120A1C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866"/>
            <a:ext cx="1344405" cy="1406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742E4-E4B2-4B35-8A35-03A9F9414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594" y="0"/>
            <a:ext cx="1580405" cy="162051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B35AA91A-3418-462D-93D4-C5F62D27210D}"/>
              </a:ext>
            </a:extLst>
          </p:cNvPr>
          <p:cNvSpPr txBox="1">
            <a:spLocks/>
          </p:cNvSpPr>
          <p:nvPr/>
        </p:nvSpPr>
        <p:spPr>
          <a:xfrm>
            <a:off x="1733149" y="946526"/>
            <a:ext cx="7914433" cy="8285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spc="50" dirty="0">
                <a:ln w="9525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Team Members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1EC22E9-0D5C-4D91-94D9-4E273D462445}"/>
              </a:ext>
            </a:extLst>
          </p:cNvPr>
          <p:cNvSpPr txBox="1">
            <a:spLocks/>
          </p:cNvSpPr>
          <p:nvPr/>
        </p:nvSpPr>
        <p:spPr>
          <a:xfrm>
            <a:off x="1721209" y="3883662"/>
            <a:ext cx="7926374" cy="8452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Supervisor</a:t>
            </a:r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3BBB0-2EAC-4662-B525-3467C3CFF07E}"/>
              </a:ext>
            </a:extLst>
          </p:cNvPr>
          <p:cNvSpPr/>
          <p:nvPr/>
        </p:nvSpPr>
        <p:spPr>
          <a:xfrm>
            <a:off x="3172766" y="5037794"/>
            <a:ext cx="5846472" cy="769441"/>
          </a:xfrm>
          <a:prstGeom prst="rect">
            <a:avLst/>
          </a:prstGeom>
        </p:spPr>
        <p:txBody>
          <a:bodyPr wrap="none">
            <a:spAutoFit/>
            <a:scene3d>
              <a:camera prst="obliqueTopLeft"/>
              <a:lightRig rig="threePt" dir="t"/>
            </a:scene3d>
          </a:bodyPr>
          <a:lstStyle/>
          <a:p>
            <a:pPr algn="ctr"/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prof.dr.,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Sherif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 </a:t>
            </a:r>
            <a:r>
              <a:rPr lang="en-US" sz="4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rPr>
              <a:t>Keishk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43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3" grpId="0"/>
      <p:bldP spid="64" grpId="0"/>
      <p:bldP spid="65" grpId="0"/>
      <p:bldP spid="66" grpId="0" animBg="1"/>
      <p:bldP spid="67" grpId="0" animBg="1"/>
      <p:bldP spid="68" grpId="0" animBg="1"/>
      <p:bldP spid="69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813" y="2098040"/>
            <a:ext cx="972007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gateway responsibility is :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 information about connected ECUs.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 the code.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 if code is valid.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which ECU this code is for.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Resolve dependencies in case of rollback. 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Notify the node when the update is complete.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484" y="2344144"/>
            <a:ext cx="5282672" cy="353115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248A14C-00D3-46AD-9D08-49D284AAD3C3}"/>
              </a:ext>
            </a:extLst>
          </p:cNvPr>
          <p:cNvSpPr txBox="1">
            <a:spLocks/>
          </p:cNvSpPr>
          <p:nvPr/>
        </p:nvSpPr>
        <p:spPr>
          <a:xfrm>
            <a:off x="913795" y="622977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Gateway </a:t>
            </a:r>
          </a:p>
        </p:txBody>
      </p:sp>
    </p:spTree>
    <p:extLst>
      <p:ext uri="{BB962C8B-B14F-4D97-AF65-F5344CB8AC3E}">
        <p14:creationId xmlns:p14="http://schemas.microsoft.com/office/powerpoint/2010/main" val="2929806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B0567-43CE-4AA3-9551-D127B2C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618" y="1939771"/>
            <a:ext cx="9720073" cy="40233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machine: </a:t>
            </a: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0E98B9-8824-48A5-8BFF-C2C87F5DED45}"/>
              </a:ext>
            </a:extLst>
          </p:cNvPr>
          <p:cNvSpPr txBox="1">
            <a:spLocks/>
          </p:cNvSpPr>
          <p:nvPr/>
        </p:nvSpPr>
        <p:spPr>
          <a:xfrm>
            <a:off x="913795" y="622977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Gateway </a:t>
            </a:r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631BA928-46AC-458E-99E1-82B99E0B79B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63" y="1747980"/>
            <a:ext cx="6608333" cy="486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539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B0567-43CE-4AA3-9551-D127B2C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7828"/>
            <a:ext cx="9964517" cy="413255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: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1) Gateway remains in idle state waiting a notification from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NodeMCU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2) When gateway receive a notification of new update, will notify the user.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0E98B9-8824-48A5-8BFF-C2C87F5DED45}"/>
              </a:ext>
            </a:extLst>
          </p:cNvPr>
          <p:cNvSpPr txBox="1">
            <a:spLocks/>
          </p:cNvSpPr>
          <p:nvPr/>
        </p:nvSpPr>
        <p:spPr>
          <a:xfrm>
            <a:off x="913795" y="622977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Gateway </a:t>
            </a:r>
          </a:p>
        </p:txBody>
      </p:sp>
      <p:pic>
        <p:nvPicPr>
          <p:cNvPr id="6" name="Content Placeholder 3" descr="A picture containing text, indoor, monitor&#10;&#10;Description automatically generated">
            <a:extLst>
              <a:ext uri="{FF2B5EF4-FFF2-40B4-BE49-F238E27FC236}">
                <a16:creationId xmlns:a16="http://schemas.microsoft.com/office/drawing/2014/main" id="{9A6281DA-609D-4595-B299-9F86320070A6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571" y="3408280"/>
            <a:ext cx="2662894" cy="2954655"/>
          </a:xfrm>
          <a:prstGeom prst="rect">
            <a:avLst/>
          </a:prstGeom>
        </p:spPr>
      </p:pic>
      <p:pic>
        <p:nvPicPr>
          <p:cNvPr id="8" name="Picture 7" descr="A picture containing text, monitor, screen&#10;&#10;Description automatically generated">
            <a:extLst>
              <a:ext uri="{FF2B5EF4-FFF2-40B4-BE49-F238E27FC236}">
                <a16:creationId xmlns:a16="http://schemas.microsoft.com/office/drawing/2014/main" id="{B243AF78-E173-4078-9FD4-9973E27689B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228" y="3408279"/>
            <a:ext cx="2590165" cy="2954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A470FF-6EA4-4FCA-BF53-814C50F11A66}"/>
              </a:ext>
            </a:extLst>
          </p:cNvPr>
          <p:cNvSpPr txBox="1"/>
          <p:nvPr/>
        </p:nvSpPr>
        <p:spPr>
          <a:xfrm>
            <a:off x="3275515" y="637422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5BC1A-A4FA-4B96-9518-822D8D149C94}"/>
              </a:ext>
            </a:extLst>
          </p:cNvPr>
          <p:cNvSpPr txBox="1"/>
          <p:nvPr/>
        </p:nvSpPr>
        <p:spPr>
          <a:xfrm>
            <a:off x="7339807" y="6362934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(2)</a:t>
            </a:r>
          </a:p>
        </p:txBody>
      </p:sp>
    </p:spTree>
    <p:extLst>
      <p:ext uri="{BB962C8B-B14F-4D97-AF65-F5344CB8AC3E}">
        <p14:creationId xmlns:p14="http://schemas.microsoft.com/office/powerpoint/2010/main" val="4047063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B0567-43CE-4AA3-9551-D127B2C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17828"/>
            <a:ext cx="9964517" cy="4132555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3) If the user rejected the update the gateway will return to the idle state but if the user accepted the update the code will be downloaded.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4) When the download finishes and the update will be installed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5) When the installation is done the gateway will notify the user that update is successful.</a:t>
            </a:r>
          </a:p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0E98B9-8824-48A5-8BFF-C2C87F5DED45}"/>
              </a:ext>
            </a:extLst>
          </p:cNvPr>
          <p:cNvSpPr txBox="1">
            <a:spLocks/>
          </p:cNvSpPr>
          <p:nvPr/>
        </p:nvSpPr>
        <p:spPr>
          <a:xfrm>
            <a:off x="913795" y="622977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Gateway 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D9096C9-5F0F-4B78-A779-6D37212846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42" y="3616956"/>
            <a:ext cx="2476500" cy="2882166"/>
          </a:xfrm>
          <a:prstGeom prst="rect">
            <a:avLst/>
          </a:prstGeom>
        </p:spPr>
      </p:pic>
      <p:pic>
        <p:nvPicPr>
          <p:cNvPr id="7" name="Picture 6" descr="A picture containing text, monitor, electronics, oven&#10;&#10;Description automatically generated">
            <a:extLst>
              <a:ext uri="{FF2B5EF4-FFF2-40B4-BE49-F238E27FC236}">
                <a16:creationId xmlns:a16="http://schemas.microsoft.com/office/drawing/2014/main" id="{C7436990-E1B5-48EE-AB83-134CCC621F7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064" y="3616956"/>
            <a:ext cx="2432685" cy="2882166"/>
          </a:xfrm>
          <a:prstGeom prst="rect">
            <a:avLst/>
          </a:prstGeom>
        </p:spPr>
      </p:pic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A7BCAE1-D633-4094-9051-994B7F5D92C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34" y="3616956"/>
            <a:ext cx="2388870" cy="28821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E61B28-8FFA-4C9C-B818-C2CF076D5ED1}"/>
              </a:ext>
            </a:extLst>
          </p:cNvPr>
          <p:cNvSpPr txBox="1"/>
          <p:nvPr/>
        </p:nvSpPr>
        <p:spPr>
          <a:xfrm>
            <a:off x="3275515" y="637422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AE94B-CE87-4219-B1A6-BA54C9FCB745}"/>
              </a:ext>
            </a:extLst>
          </p:cNvPr>
          <p:cNvSpPr txBox="1"/>
          <p:nvPr/>
        </p:nvSpPr>
        <p:spPr>
          <a:xfrm>
            <a:off x="9156764" y="637422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0D32CE-AB55-48EB-A6C1-ABFAFAF4BAA1}"/>
              </a:ext>
            </a:extLst>
          </p:cNvPr>
          <p:cNvSpPr txBox="1"/>
          <p:nvPr/>
        </p:nvSpPr>
        <p:spPr>
          <a:xfrm>
            <a:off x="6249903" y="6374229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(4)</a:t>
            </a:r>
          </a:p>
        </p:txBody>
      </p:sp>
    </p:spTree>
    <p:extLst>
      <p:ext uri="{BB962C8B-B14F-4D97-AF65-F5344CB8AC3E}">
        <p14:creationId xmlns:p14="http://schemas.microsoft.com/office/powerpoint/2010/main" val="194230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1226" y="595142"/>
            <a:ext cx="9720072" cy="9834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Software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3" y="1578634"/>
            <a:ext cx="5374344" cy="5034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/>
              <a:t>Why we secure firmware?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explained previously that we need to upload the Data to Firebase Cloud storage and send it over the air to Telematics unit so to prevent hackers attack and manipulation; we must apply Strong Encryption Algorithm to the Data.</a:t>
            </a:r>
            <a:endParaRPr lang="ar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9800" indent="-342900">
              <a:buFont typeface="Wingdings" panose="05000000000000000000" pitchFamily="2" charset="2"/>
              <a:buChar char="v"/>
            </a:pPr>
            <a:endParaRPr lang="en-US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691" y="1579563"/>
            <a:ext cx="4772384" cy="520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607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1226" y="595142"/>
            <a:ext cx="9720072" cy="9834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3" y="1578634"/>
            <a:ext cx="5374344" cy="5034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What is Encryption?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Encryption is the process of encoding a message or information.</a:t>
            </a:r>
          </a:p>
          <a:p>
            <a:pPr marL="36900" indent="0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Only authorized parties can access encrypted firmware.</a:t>
            </a:r>
          </a:p>
          <a:p>
            <a:pPr marL="369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ar-SA" sz="2800" dirty="0"/>
          </a:p>
          <a:p>
            <a:pPr marL="36900" indent="0">
              <a:buNone/>
            </a:pPr>
            <a:endParaRPr lang="ar-SA" sz="2800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3933" y="1561381"/>
            <a:ext cx="4615132" cy="513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85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1226" y="595142"/>
            <a:ext cx="9720072" cy="9834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 Algorithms</a:t>
            </a:r>
            <a:r>
              <a:rPr lang="en-GB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Methods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3" y="1578634"/>
            <a:ext cx="5081045" cy="50344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two main encryption methods:</a:t>
            </a:r>
          </a:p>
          <a:p>
            <a:pPr marL="3690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Asymmetric Encryption in which there is a publish key to encrypt Data, but you must have another private key to decrypt(ECC,RSA).</a:t>
            </a:r>
          </a:p>
          <a:p>
            <a:pPr marL="369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sz="2000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939" y="1580050"/>
            <a:ext cx="4867360" cy="516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95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1226" y="595142"/>
            <a:ext cx="9720072" cy="9834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 Algorithms</a:t>
            </a:r>
            <a:r>
              <a:rPr lang="en-GB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Methods</a:t>
            </a: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3" y="1578634"/>
            <a:ext cx="4994781" cy="5034437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Symmetric Encryption in which the encryption and decryption keys are the same (</a:t>
            </a:r>
            <a:r>
              <a:rPr lang="fr-F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AES, RC4, DES).</a:t>
            </a:r>
          </a:p>
          <a:p>
            <a:pPr marL="36900" indent="0" algn="just"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 choose AES Symmetric method to encrypt the firmware.</a:t>
            </a:r>
            <a:endParaRPr lang="en-US" sz="2800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55" y="1573590"/>
            <a:ext cx="4770644" cy="519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41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68" y="1500578"/>
            <a:ext cx="10353762" cy="4700726"/>
          </a:xfrm>
        </p:spPr>
        <p:txBody>
          <a:bodyPr>
            <a:normAutofit fontScale="92500" lnSpcReduction="10000"/>
          </a:bodyPr>
          <a:lstStyle/>
          <a:p>
            <a:pPr fontAlgn="base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  is the algorithm trusted as the standard by the U.S. government and many other organizations.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 is the most used security protocol today everything from encrypted data storage to wireless communications.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resilient against hacking attempts, thanks to its higher-length key sizes (128, 192, and 256 bits).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security algorithm may be implemented in both hardware and software.</a:t>
            </a:r>
          </a:p>
          <a:p>
            <a:pPr marL="36900" indent="0">
              <a:buNone/>
            </a:pPr>
            <a:endParaRPr lang="en-US" sz="2000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12" y="337100"/>
            <a:ext cx="9828875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35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1226" y="595141"/>
            <a:ext cx="9720072" cy="7592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3" y="1354346"/>
            <a:ext cx="4775868" cy="5258725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 Process inputs are Secret Key  and Plain Data/Text and produce Cipher Text.</a:t>
            </a:r>
            <a:endParaRPr lang="ar-SA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 Process inputs are Secret Key and</a:t>
            </a:r>
            <a:r>
              <a:rPr lang="ar-SA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Cipher Data/Text and produce Plain Text.</a:t>
            </a:r>
          </a:p>
          <a:p>
            <a:pPr marL="3690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181" y="1354346"/>
            <a:ext cx="5191117" cy="525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0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464142F-6317-4C74-88A5-A511306AA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5862003"/>
              </p:ext>
            </p:extLst>
          </p:nvPr>
        </p:nvGraphicFramePr>
        <p:xfrm>
          <a:off x="810874" y="452761"/>
          <a:ext cx="10374990" cy="5939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8165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313" y="595142"/>
            <a:ext cx="10817612" cy="9834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AES 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3" y="1578634"/>
            <a:ext cx="5486487" cy="5034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AES security algorithm may be implemented in both hardware and software.</a:t>
            </a:r>
          </a:p>
          <a:p>
            <a:pPr marL="494100" indent="-4572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using online tools and websites to encrypt out firmware before upload it to Server Cloud.</a:t>
            </a:r>
          </a:p>
          <a:p>
            <a:pPr marL="494100" indent="-4572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Decryption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prefer to use the code to perform decryption process. this code will performed using stm32f103 microcontroller based on  high speed performance  processor(cortex-M3).</a:t>
            </a:r>
          </a:p>
          <a:p>
            <a:pPr marL="494100" indent="-457200">
              <a:buAutoNum type="arabicParenR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make sure that the code is integrated with online tools.</a:t>
            </a:r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921" y="1809106"/>
            <a:ext cx="4735004" cy="47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34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61226" y="595142"/>
            <a:ext cx="9720072" cy="7764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 And Decryption Stages</a:t>
            </a:r>
            <a:br>
              <a:rPr lang="en-US" sz="4800" dirty="0"/>
            </a:br>
            <a:endParaRPr lang="en-US" sz="4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2" y="1371600"/>
            <a:ext cx="9966985" cy="5241471"/>
          </a:xfrm>
        </p:spPr>
        <p:txBody>
          <a:bodyPr>
            <a:normAutofit/>
          </a:bodyPr>
          <a:lstStyle/>
          <a:p>
            <a:pPr marL="379800" indent="-342900">
              <a:buFont typeface="Wingdings" panose="05000000000000000000" pitchFamily="2" charset="2"/>
              <a:buChar char="v"/>
            </a:pPr>
            <a:endParaRPr lang="en-US" dirty="0"/>
          </a:p>
        </p:txBody>
      </p:sp>
      <p:sp>
        <p:nvSpPr>
          <p:cNvPr id="6" name="عنوان 1"/>
          <p:cNvSpPr txBox="1">
            <a:spLocks/>
          </p:cNvSpPr>
          <p:nvPr/>
        </p:nvSpPr>
        <p:spPr>
          <a:xfrm>
            <a:off x="865027" y="496977"/>
            <a:ext cx="10353762" cy="1015759"/>
          </a:xfrm>
          <a:prstGeom prst="rect">
            <a:avLst/>
          </a:prstGeom>
          <a:solidFill>
            <a:schemeClr val="accent2"/>
          </a:solidFill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Encryption And Decryption Stages</a:t>
            </a:r>
            <a:endParaRPr lang="en-US" dirty="0"/>
          </a:p>
        </p:txBody>
      </p:sp>
      <p:pic>
        <p:nvPicPr>
          <p:cNvPr id="7" name="عنصر نائب للمحتوى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27" y="1467427"/>
            <a:ext cx="10353762" cy="51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36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 Area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2" y="1639019"/>
            <a:ext cx="9966985" cy="497405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 Area Network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 a robust vehicle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marL="369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standard designed to allow microcontrollers and devices </a:t>
            </a:r>
          </a:p>
          <a:p>
            <a:pPr marL="369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to communicate with each other's applications.</a:t>
            </a:r>
            <a:endParaRPr lang="ar-SA" sz="2000" dirty="0">
              <a:latin typeface="Noto Naskh Arabic UI"/>
            </a:endParaRPr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17" y="3008021"/>
            <a:ext cx="5519617" cy="31875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سهم إلى اليمين 6"/>
          <p:cNvSpPr/>
          <p:nvPr/>
        </p:nvSpPr>
        <p:spPr>
          <a:xfrm>
            <a:off x="7082286" y="4201065"/>
            <a:ext cx="1733910" cy="6642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493" y="1535502"/>
            <a:ext cx="2538898" cy="53195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1486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2" y="1535502"/>
            <a:ext cx="9966985" cy="50775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Central ECU communicate with internal system ECUs without any overhead and with more stability.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صورة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12" y="2493115"/>
            <a:ext cx="5029805" cy="3808468"/>
          </a:xfrm>
          <a:prstGeom prst="rect">
            <a:avLst/>
          </a:prstGeom>
        </p:spPr>
      </p:pic>
      <p:sp>
        <p:nvSpPr>
          <p:cNvPr id="10" name="سهم إلى اليمين 9"/>
          <p:cNvSpPr/>
          <p:nvPr/>
        </p:nvSpPr>
        <p:spPr>
          <a:xfrm>
            <a:off x="5944117" y="4397349"/>
            <a:ext cx="802256" cy="25016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صورة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373" y="2493115"/>
            <a:ext cx="4521701" cy="380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558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828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2" y="1406106"/>
            <a:ext cx="4822255" cy="52069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broadcast it’s message to all nodes on the bus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is message based Not address based.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Distributing control across can Network that allows Master/Slave or Peer/Peer communication.</a:t>
            </a:r>
          </a:p>
          <a:p>
            <a:pPr marL="369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67" y="1747413"/>
            <a:ext cx="5021274" cy="41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84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Physical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2" y="1535502"/>
            <a:ext cx="9966985" cy="50775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network is considered to be a group of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smallest Can network contains at least 2 active nodes.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modes can be Active , Passive  or Bus off .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03" y="2966769"/>
            <a:ext cx="9312911" cy="323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220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Nodes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2" y="1535502"/>
            <a:ext cx="4666979" cy="5077569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types  of nodes can be found on can network bus.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I/O expander.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support Can module.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Nodes don’t support Can module</a:t>
            </a:r>
          </a:p>
          <a:p>
            <a:pPr marL="369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but using external Can module.</a:t>
            </a:r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 type 2 is the hardest one.</a:t>
            </a:r>
          </a:p>
          <a:p>
            <a:pPr marL="36900" indent="0">
              <a:buNone/>
            </a:pPr>
            <a:endParaRPr lang="en-US" sz="2000" dirty="0"/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57" y="1580049"/>
            <a:ext cx="5615797" cy="51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30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Bus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69" y="1535502"/>
            <a:ext cx="9720072" cy="50775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(standard or Extended).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Frame (standard or Extended).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Frame (Passive or Active).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Overload Frame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/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6151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2" y="1535502"/>
            <a:ext cx="9966985" cy="50775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Frame are used to transmit information between a source node and one or more receivers.</a:t>
            </a:r>
          </a:p>
          <a:p>
            <a:pPr marL="369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663" y="2294626"/>
            <a:ext cx="8902281" cy="40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756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Remote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2" y="1535502"/>
            <a:ext cx="9966985" cy="50775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Frame requests the transmission of a message by another node.</a:t>
            </a:r>
          </a:p>
          <a:p>
            <a:pPr marL="369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743" y="2139351"/>
            <a:ext cx="8652296" cy="41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45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DA3A6-AE43-4FE1-82C4-74D3BE912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938" y="1815484"/>
            <a:ext cx="9720073" cy="4023360"/>
          </a:xfrm>
        </p:spPr>
        <p:txBody>
          <a:bodyPr>
            <a:normAutofit/>
          </a:bodyPr>
          <a:lstStyle/>
          <a:p>
            <a:pPr marL="128016" lvl="1" indent="0">
              <a:buNone/>
            </a:pP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Firmware-over-the-air (FOTA) is a technology that enables the operating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firmware of a device to be upgraded and updated wirelessly over the network (“over the air”) without the need to connect directly to the device.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FOTA-capable devices can download updates from service providers or</a:t>
            </a:r>
            <a:b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</a:br>
            <a:r>
              <a:rPr lang="en-US" sz="2400" b="0" i="0" dirty="0">
                <a:solidFill>
                  <a:srgbClr val="000000"/>
                </a:solidFill>
                <a:effectLst/>
                <a:latin typeface="TimesNewRomanPSMT"/>
              </a:rPr>
              <a:t>manufacturers in short time This saves the time and money spent sending a technician.</a:t>
            </a:r>
            <a:endParaRPr lang="en-US" sz="2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98FB8E-C8D2-47E6-BD8F-69CAD8FAF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938" y="585788"/>
            <a:ext cx="9720262" cy="719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is </a:t>
            </a:r>
            <a:r>
              <a:rPr lang="en-US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fota</a:t>
            </a:r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?</a:t>
            </a:r>
          </a:p>
        </p:txBody>
      </p:sp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5D860071-B180-4627-8E03-06BFF4F59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664" y="3647798"/>
            <a:ext cx="8095248" cy="286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56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2" y="1535502"/>
            <a:ext cx="9966985" cy="507756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2400" dirty="0"/>
              <a:t>Any Node can transmit error frame when detect an error with data or remote frames.</a:t>
            </a:r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766" y="2199736"/>
            <a:ext cx="7870345" cy="39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311" y="753620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Overload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855" y="1780431"/>
            <a:ext cx="9966985" cy="50775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dirty="0"/>
              <a:t> </a:t>
            </a:r>
            <a:r>
              <a:rPr lang="en-US" sz="2400" dirty="0"/>
              <a:t>Is request all nodes on the network to delay sending out the next Data or Remote Frames thus </a:t>
            </a:r>
            <a:r>
              <a:rPr lang="ar-SA" sz="2400" dirty="0"/>
              <a:t> </a:t>
            </a:r>
            <a:r>
              <a:rPr lang="en-US" sz="2400" dirty="0"/>
              <a:t>given that node more time to process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n-US" sz="2400" dirty="0"/>
              <a:t> current message.</a:t>
            </a:r>
          </a:p>
          <a:p>
            <a:pPr marL="36900" indent="0">
              <a:buNone/>
            </a:pPr>
            <a:endParaRPr lang="en-US" sz="2000" dirty="0"/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564" y="2599647"/>
            <a:ext cx="7953554" cy="383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583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964" y="773450"/>
            <a:ext cx="9720072" cy="9576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768" y="1731063"/>
            <a:ext cx="9720072" cy="487392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Filtering</a:t>
            </a:r>
            <a:r>
              <a:rPr lang="en-US" sz="2000" dirty="0"/>
              <a:t>: </a:t>
            </a:r>
          </a:p>
          <a:p>
            <a:pPr marL="36900" indent="0">
              <a:buNone/>
            </a:pPr>
            <a:r>
              <a:rPr lang="en-US" sz="2000" dirty="0"/>
              <a:t>This technique is also used when monitoring a CAN bus, to focus in on messages of importance using an identifier and mask.</a:t>
            </a:r>
          </a:p>
          <a:p>
            <a:pPr marL="369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</a:t>
            </a:r>
            <a:r>
              <a:rPr lang="en-US" sz="2000" dirty="0"/>
              <a:t>: allows me to add one acceptable ID to filter registers.</a:t>
            </a:r>
          </a:p>
          <a:p>
            <a:pPr marL="369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</a:t>
            </a:r>
            <a:r>
              <a:rPr lang="en-US" sz="2000" dirty="0"/>
              <a:t> : allows to add a range of acceptable IDs to filter registers</a:t>
            </a:r>
          </a:p>
          <a:p>
            <a:pPr marL="36900" indent="0">
              <a:buNone/>
            </a:pPr>
            <a:endParaRPr lang="ar-SA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FIFO Buffer :</a:t>
            </a:r>
          </a:p>
          <a:p>
            <a:pPr marL="369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in First Out concept using in CAN to Store multiple Message.</a:t>
            </a:r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252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1078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 fontScale="9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Communication between Gateway and nodes</a:t>
            </a:r>
          </a:p>
        </p:txBody>
      </p:sp>
      <p:pic>
        <p:nvPicPr>
          <p:cNvPr id="5" name="عنصر نائب للمحتوى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785" y="1733908"/>
            <a:ext cx="9783055" cy="47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280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FFA035E-E7CF-40EF-96D9-2B0A22B40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37768" y="577889"/>
            <a:ext cx="9720072" cy="8282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CAN Network speed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485C9-3F18-4139-899A-DC5B48B2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13" y="1406106"/>
            <a:ext cx="4912452" cy="52069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maximum number of nodes on a CAN bus is theoretically unlimited but practically 32 Nodes.</a:t>
            </a:r>
          </a:p>
          <a:p>
            <a:pPr marL="369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Rate : 1Mbps in CAN and up to 2+ Mbps in CAN-FD.</a:t>
            </a:r>
          </a:p>
          <a:p>
            <a:pPr marL="369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endParaRPr lang="ar-SA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765" y="1406106"/>
            <a:ext cx="4931075" cy="50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3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985D8AE-1E2A-49ED-8E27-9BCCC07F85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8990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Bootloader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51B73-D372-426A-A53A-B2A708AF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17324"/>
            <a:ext cx="9720073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Definition: It’s an application whose primary purpose is to allow a system software to be updated without the use of specialized hardware such as a off circuit programmer and in circuit programmer.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Requirements.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/>
              <a:t>Ability to switch or select the operating mode (Application or bootloader).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 Communication protocol (USB, CAN, I2C, UART).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 Record parsing requirement (S-Record, hex).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 Flash system requirements (erase, write, read).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 EEPROM requirements (erase, read, write).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 Error detection mechanism (checksum, </a:t>
            </a:r>
            <a:r>
              <a:rPr lang="en-US" sz="2200" dirty="0" err="1"/>
              <a:t>crc</a:t>
            </a:r>
            <a:r>
              <a:rPr lang="en-US" sz="2200" dirty="0"/>
              <a:t>,…).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 Security and encryption.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/>
          </a:p>
          <a:p>
            <a:pPr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2486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AEE954E-FEC4-440E-8F01-48D93BAEBB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9785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Bootloader State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15FFA-CED7-4D8B-8004-22B3676B8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570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82F21B-9EFC-4DA3-90B2-A6A9B346C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732449"/>
            <a:ext cx="10343114" cy="485703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9491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FF271DD-3B87-4D5C-A979-F6B7688461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128" y="548641"/>
            <a:ext cx="9720262" cy="8560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Bootloader Sequence diagram</a:t>
            </a:r>
          </a:p>
        </p:txBody>
      </p:sp>
      <p:pic>
        <p:nvPicPr>
          <p:cNvPr id="14" name="Content Placeholder 13" descr="Diagram&#10;&#10;Description automatically generated">
            <a:extLst>
              <a:ext uri="{FF2B5EF4-FFF2-40B4-BE49-F238E27FC236}">
                <a16:creationId xmlns:a16="http://schemas.microsoft.com/office/drawing/2014/main" id="{7E7B9EE9-CA0F-419D-996F-CB7183F68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9" y="1743075"/>
            <a:ext cx="9305734" cy="4416425"/>
          </a:xfrm>
        </p:spPr>
      </p:pic>
    </p:spTree>
    <p:extLst>
      <p:ext uri="{BB962C8B-B14F-4D97-AF65-F5344CB8AC3E}">
        <p14:creationId xmlns:p14="http://schemas.microsoft.com/office/powerpoint/2010/main" val="3000687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B94A64-6B4A-4B2F-A745-268EA9997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976" y="1685926"/>
            <a:ext cx="6786562" cy="4622800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2CD13F-AE8D-4E49-AB69-A5D3E6F58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938" y="585788"/>
            <a:ext cx="9720262" cy="885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Bootloader 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523050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A8D52D-F43E-41EA-AFE7-2FE5FC9880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7895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Memory Partitioning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2D3C5-4332-421C-995A-36D794B13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عنصر نائب للمحتوى 8">
            <a:extLst>
              <a:ext uri="{FF2B5EF4-FFF2-40B4-BE49-F238E27FC236}">
                <a16:creationId xmlns:a16="http://schemas.microsoft.com/office/drawing/2014/main" id="{7FECCEDE-E344-478C-8054-7F88D77B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7" y="1732449"/>
            <a:ext cx="5268139" cy="4934639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6E1B3930-24D7-4C83-9CA8-09EDD84E5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821" y="1732449"/>
            <a:ext cx="3893007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17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2FED0-0B40-4983-A61E-56131FD80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9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– Limited resources. ( Limited RAM, ROM, Processing and time ).</a:t>
            </a:r>
          </a:p>
          <a:p>
            <a:pPr marL="3690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– Maintainability of the software over the life cycle of software and that was very hard because we have to connect through wires to flash new software.</a:t>
            </a:r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12D4D0-0B42-4AF8-A018-60662F44D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938" y="585788"/>
            <a:ext cx="9720262" cy="149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Embedded systems challenges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B23DBE6-364E-4887-B6B3-612A2514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07" y="3429000"/>
            <a:ext cx="9074323" cy="29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54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135C0AB-5B8C-4C34-BC63-3F604BC008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128" y="585217"/>
            <a:ext cx="9720072" cy="7532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Error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3FB1B-5D8F-4287-A355-445018824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Ø"/>
            </a:pPr>
            <a:r>
              <a:rPr lang="en-US" sz="2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 cyclic redundancy check (CRC) is an 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error-detecting code</a:t>
            </a:r>
            <a:r>
              <a:rPr lang="en-US" sz="2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commonly used in digital 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en-US" sz="24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and storage devices to detect accidental changes to raw data.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Blocks of data entering these systems get a short</a:t>
            </a:r>
            <a:r>
              <a:rPr lang="en-US" sz="2400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check value 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attached, based on the remainder of a 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polynomial division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of their contents.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MCU support circuit to calculate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used it to check the integrity of the images by checking</a:t>
            </a:r>
          </a:p>
          <a:p>
            <a:pPr indent="-342900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calculated one with the received </a:t>
            </a:r>
            <a:r>
              <a:rPr lang="en-US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crc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sent with code in header.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107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46A904-390D-4698-BCB9-DD5ED71D0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881" y="2007705"/>
            <a:ext cx="9074323" cy="4022725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4E7C67B-F250-4932-B9D6-871A838234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938" y="585789"/>
            <a:ext cx="9720262" cy="8321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 DESIGN</a:t>
            </a:r>
          </a:p>
        </p:txBody>
      </p:sp>
    </p:spTree>
    <p:extLst>
      <p:ext uri="{BB962C8B-B14F-4D97-AF65-F5344CB8AC3E}">
        <p14:creationId xmlns:p14="http://schemas.microsoft.com/office/powerpoint/2010/main" val="3904875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6967A82-DCC3-4BD6-893E-1A8AB85DF7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3938" y="585788"/>
            <a:ext cx="9720262" cy="8852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 Design</a:t>
            </a:r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927A46C4-5FFE-4F77-AC04-D4414BAF7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400" y="2286000"/>
            <a:ext cx="9085338" cy="4022725"/>
          </a:xfrm>
        </p:spPr>
      </p:pic>
    </p:spTree>
    <p:extLst>
      <p:ext uri="{BB962C8B-B14F-4D97-AF65-F5344CB8AC3E}">
        <p14:creationId xmlns:p14="http://schemas.microsoft.com/office/powerpoint/2010/main" val="2797754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360B1CF-7E59-49AC-92CD-CCE05E65CA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9520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Autosar</a:t>
            </a:r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CA31A-087E-4F4A-A296-16F7CE4DE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12555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ea typeface="Adobe Gothic Std B" panose="020B0800000000000000" pitchFamily="34" charset="-128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Automotive Open System Architecture (</a:t>
            </a:r>
            <a:r>
              <a:rPr lang="en-US" sz="2400" b="1" dirty="0"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AUTOSAR</a:t>
            </a:r>
            <a:r>
              <a:rPr lang="en-US" sz="2400" dirty="0">
                <a:latin typeface="Times New Roman" panose="02020603050405020304" pitchFamily="18" charset="0"/>
                <a:ea typeface="Adobe Gothic Std B" panose="020B0800000000000000" pitchFamily="34" charset="-128"/>
                <a:cs typeface="Times New Roman" panose="02020603050405020304" pitchFamily="18" charset="0"/>
              </a:rPr>
              <a:t>) is a global Development  partnership of automotive interested parties founded in 2003.</a:t>
            </a:r>
          </a:p>
          <a:p>
            <a:pPr marL="369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01" y="2960249"/>
            <a:ext cx="8467725" cy="290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814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47234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Motivation For </a:t>
            </a:r>
            <a:r>
              <a:rPr lang="en-US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Autosar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3840214"/>
          </a:xfrm>
        </p:spPr>
        <p:txBody>
          <a:bodyPr/>
          <a:lstStyle/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Increasing complexity of modern vehicles and especially their Electronic and Electrical systems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Quantity of Software rising very steeply.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Poor reusability : Software must often be rewritten from scratch when hardware (processor type) is changed.</a:t>
            </a:r>
          </a:p>
          <a:p>
            <a:pPr marL="3690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495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US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Autosar</a:t>
            </a: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Approach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4185272"/>
          </a:xfrm>
        </p:spPr>
        <p:txBody>
          <a:bodyPr/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INTERFACES</a:t>
            </a:r>
            <a:r>
              <a:rPr lang="ar-SA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123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4723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Autosar</a:t>
            </a: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Layered Architecture 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0306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progressive degrees of abstraction that promote application and basic software re-use and relocate ability</a:t>
            </a:r>
            <a:r>
              <a:rPr lang="en-US" dirty="0"/>
              <a:t>.</a:t>
            </a:r>
          </a:p>
          <a:p>
            <a:pPr marL="36900" indent="0">
              <a:buNone/>
            </a:pPr>
            <a:endParaRPr lang="en-US" b="1" dirty="0"/>
          </a:p>
          <a:p>
            <a:pPr marL="36900" indent="0">
              <a:buNone/>
            </a:pPr>
            <a:r>
              <a:rPr lang="en-US" dirty="0"/>
              <a:t> </a:t>
            </a:r>
            <a:endParaRPr lang="ar-SA" dirty="0"/>
          </a:p>
          <a:p>
            <a:endParaRPr lang="en-US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95" y="2993366"/>
            <a:ext cx="9057737" cy="376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726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4723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Autosar</a:t>
            </a: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Methodology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970276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Systematic method of working between suppliers and OEMs ,seamless interactions with a common configuration language.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pic>
        <p:nvPicPr>
          <p:cNvPr id="5" name="عنصر نائب للمحتوى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745" y="2793012"/>
            <a:ext cx="8497019" cy="40649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630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044801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Autosar</a:t>
            </a: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Interfaces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51255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 module has its predefined Interfaces that the developer must follow  During developing the code.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ECU Abstraction Layer Provides an API for access to peripherals and devices regardless of their location and their connection to the microcontroller.</a:t>
            </a:r>
          </a:p>
          <a:p>
            <a:pPr marL="36900" indent="0">
              <a:buNone/>
            </a:pPr>
            <a:endParaRPr lang="en-GB" sz="2400" dirty="0"/>
          </a:p>
          <a:p>
            <a:endParaRPr lang="en-GB" sz="2400" dirty="0"/>
          </a:p>
          <a:p>
            <a:pPr marL="3690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36900" indent="0">
              <a:buNone/>
            </a:pPr>
            <a:r>
              <a:rPr lang="en-GB" sz="2400" dirty="0"/>
              <a:t> </a:t>
            </a:r>
            <a:endParaRPr lang="en-US" sz="2400" dirty="0"/>
          </a:p>
        </p:txBody>
      </p:sp>
      <p:pic>
        <p:nvPicPr>
          <p:cNvPr id="5" name="صورة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994" y="3429000"/>
            <a:ext cx="892834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50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4723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Autosar</a:t>
            </a:r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Objectives</a:t>
            </a:r>
            <a:endParaRPr lang="en-US" dirty="0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44406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Scalability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Avoid SW redundancy by using same standard modules on all ECUs.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Transferability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Ability to transfer a SW Application from an ECU.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Interoperability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standardizing interface between different SW Layers enable us using SW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And HW  from Different suppliers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9545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CE79E0E-67A6-467F-AF34-D0906C4B0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Problem Statement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4128" y="2084832"/>
            <a:ext cx="9720073" cy="4247965"/>
          </a:xfrm>
        </p:spPr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It is essential for companies to manage the software efficiently over the lifecycle of the device, to provide improvements and to deliver corrections to faulty software that endanger lives or the environment.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What happen to these devices when millions of units have been shipped and a software “enhancement” needs to be made? Does every unit need to be returned to the manufacturer every time the software is updated? </a:t>
            </a:r>
          </a:p>
          <a:p>
            <a:pPr marL="0" indent="0" algn="just">
              <a:buNone/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buFont typeface="Wingdings" panose="05000000000000000000" pitchFamily="2" charset="2"/>
              <a:buChar char="v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With the gross of fields like IOT and automotive the process of updating and keeping the software clean of bugs have been become harder and harder.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90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29014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B0567-43CE-4AA3-9551-D127B2C1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618" y="1939771"/>
            <a:ext cx="9720073" cy="4023360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Layered architecture :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90E98B9-8824-48A5-8BFF-C2C87F5DED45}"/>
              </a:ext>
            </a:extLst>
          </p:cNvPr>
          <p:cNvSpPr txBox="1">
            <a:spLocks/>
          </p:cNvSpPr>
          <p:nvPr/>
        </p:nvSpPr>
        <p:spPr>
          <a:xfrm>
            <a:off x="913795" y="622977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Gateway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63B9E-8CA8-468D-B9DF-0829832114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89465" y="2468265"/>
            <a:ext cx="9602333" cy="41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195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BC7D6-983C-4B2D-832D-95DDC9E17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93037"/>
            <a:ext cx="9392491" cy="4023360"/>
          </a:xfrm>
        </p:spPr>
        <p:txBody>
          <a:bodyPr/>
          <a:lstStyle/>
          <a:p>
            <a:pPr algn="just"/>
            <a:r>
              <a:rPr lang="en-US" dirty="0"/>
              <a:t>We developed two test cases simulating two systems from the cars :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Dashboard system: monitor some parameters like speed and temperature and display to the user.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dirty="0"/>
              <a:t>Collision system: to warn the driver if he is about to hit an object.</a:t>
            </a: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4" name="عنوان 1">
            <a:extLst>
              <a:ext uri="{FF2B5EF4-FFF2-40B4-BE49-F238E27FC236}">
                <a16:creationId xmlns:a16="http://schemas.microsoft.com/office/drawing/2014/main" id="{419DCF63-70AC-4A3B-A9DF-CE6B5CBF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47233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cases 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8BC60C-0E85-4F9A-A63A-C124AD8D7A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921584"/>
              </p:ext>
            </p:extLst>
          </p:nvPr>
        </p:nvGraphicFramePr>
        <p:xfrm>
          <a:off x="1632550" y="3687584"/>
          <a:ext cx="8097859" cy="31029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687">
                  <a:extLst>
                    <a:ext uri="{9D8B030D-6E8A-4147-A177-3AD203B41FA5}">
                      <a16:colId xmlns:a16="http://schemas.microsoft.com/office/drawing/2014/main" val="3249315518"/>
                    </a:ext>
                  </a:extLst>
                </a:gridCol>
                <a:gridCol w="2699586">
                  <a:extLst>
                    <a:ext uri="{9D8B030D-6E8A-4147-A177-3AD203B41FA5}">
                      <a16:colId xmlns:a16="http://schemas.microsoft.com/office/drawing/2014/main" val="1960494757"/>
                    </a:ext>
                  </a:extLst>
                </a:gridCol>
                <a:gridCol w="2699586">
                  <a:extLst>
                    <a:ext uri="{9D8B030D-6E8A-4147-A177-3AD203B41FA5}">
                      <a16:colId xmlns:a16="http://schemas.microsoft.com/office/drawing/2014/main" val="457122522"/>
                    </a:ext>
                  </a:extLst>
                </a:gridCol>
              </a:tblGrid>
              <a:tr h="54856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 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Dashboard system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Collison system 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5489840"/>
                  </a:ext>
                </a:extLst>
              </a:tr>
              <a:tr h="55525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Code size 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 dirty="0">
                          <a:effectLst/>
                        </a:rPr>
                        <a:t>10.1 KB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3.60 KB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9721320"/>
                  </a:ext>
                </a:extLst>
              </a:tr>
              <a:tr h="54856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Code CRC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 dirty="0">
                          <a:effectLst/>
                        </a:rPr>
                        <a:t>0x6C990BF6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0x8697B25D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273516"/>
                  </a:ext>
                </a:extLst>
              </a:tr>
              <a:tr h="55525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Node ID 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1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0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8410671"/>
                  </a:ext>
                </a:extLst>
              </a:tr>
              <a:tr h="555258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Flashing time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>
                          <a:effectLst/>
                        </a:rPr>
                        <a:t>52 sec 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1400"/>
                        </a:spcAft>
                      </a:pPr>
                      <a:r>
                        <a:rPr lang="en-US" sz="2800" dirty="0">
                          <a:effectLst/>
                        </a:rPr>
                        <a:t>23 sec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071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3453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عنوان 1">
            <a:extLst>
              <a:ext uri="{FF2B5EF4-FFF2-40B4-BE49-F238E27FC236}">
                <a16:creationId xmlns:a16="http://schemas.microsoft.com/office/drawing/2014/main" id="{F9178E92-4A3A-48AD-B871-B8574B910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85788"/>
            <a:ext cx="9720262" cy="1216508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system</a:t>
            </a:r>
            <a:endParaRPr lang="en-US" dirty="0"/>
          </a:p>
        </p:txBody>
      </p:sp>
      <p:pic>
        <p:nvPicPr>
          <p:cNvPr id="7" name="Content Placeholder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A537966-8952-4B01-9B4F-381E88BE0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7016" y="2249486"/>
            <a:ext cx="6480313" cy="4022725"/>
          </a:xfr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491B091-1761-459D-B04F-6BFA0FD611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33" y="2494582"/>
            <a:ext cx="4179932" cy="338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87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70A41C-819A-47BB-A611-41A5708538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0113" y="2286000"/>
            <a:ext cx="10415587" cy="4022725"/>
          </a:xfrm>
        </p:spPr>
      </p:pic>
      <p:sp>
        <p:nvSpPr>
          <p:cNvPr id="6" name="عنوان 1">
            <a:extLst>
              <a:ext uri="{FF2B5EF4-FFF2-40B4-BE49-F238E27FC236}">
                <a16:creationId xmlns:a16="http://schemas.microsoft.com/office/drawing/2014/main" id="{59221DD9-B005-4EFC-A9A5-B112D9215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85788"/>
            <a:ext cx="9720262" cy="1028700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Dashboard SW ARCHITECURE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0383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2FBD730C-13ED-4FA0-8A22-6A062F688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488" y="2163451"/>
            <a:ext cx="4065196" cy="402272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34846EE-937E-43FF-97F8-CB7A358D2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58" y="2413262"/>
            <a:ext cx="6429080" cy="3365369"/>
          </a:xfrm>
          <a:prstGeom prst="rect">
            <a:avLst/>
          </a:prstGeom>
        </p:spPr>
      </p:pic>
      <p:sp>
        <p:nvSpPr>
          <p:cNvPr id="7" name="عنوان 1">
            <a:extLst>
              <a:ext uri="{FF2B5EF4-FFF2-40B4-BE49-F238E27FC236}">
                <a16:creationId xmlns:a16="http://schemas.microsoft.com/office/drawing/2014/main" id="{5EB0D885-2E16-4C68-A03D-EB9C21C24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85788"/>
            <a:ext cx="9720262" cy="1498600"/>
          </a:xfrm>
          <a:solidFill>
            <a:schemeClr val="accent2"/>
          </a:solidFill>
        </p:spPr>
        <p:txBody>
          <a:bodyPr/>
          <a:lstStyle/>
          <a:p>
            <a:pPr algn="ctr"/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Collision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700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2BD0D-3C91-4248-8DB0-302E52897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696278"/>
            <a:ext cx="9720073" cy="46130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Editors and IDEs: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VsCode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Keil IDE To Program Microcontrollers based on arm microprocessor.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 Link utility for flashing code.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to create GUI.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draw io to draw diagrams.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 and Repository: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 for version control to record changes in files.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GitHub to allow for seamless collaboration without compromising the integrity of the original project.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GitHub repo: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https://github.com/mohamed-hafez-mohamed/Graduation_Project_2021</a:t>
            </a:r>
          </a:p>
          <a:p>
            <a:endParaRPr lang="en-US" dirty="0"/>
          </a:p>
        </p:txBody>
      </p:sp>
      <p:sp>
        <p:nvSpPr>
          <p:cNvPr id="4" name="عنوان 1">
            <a:extLst>
              <a:ext uri="{FF2B5EF4-FFF2-40B4-BE49-F238E27FC236}">
                <a16:creationId xmlns:a16="http://schemas.microsoft.com/office/drawing/2014/main" id="{7EAAD5E3-5ED9-41DD-9EDC-201FEE20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938" y="585788"/>
            <a:ext cx="9720262" cy="911708"/>
          </a:xfrm>
          <a:solidFill>
            <a:schemeClr val="accent2"/>
          </a:solidFill>
        </p:spPr>
        <p:txBody>
          <a:bodyPr/>
          <a:lstStyle/>
          <a:p>
            <a:r>
              <a:rPr lang="en-US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/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2197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339" y="2859024"/>
            <a:ext cx="10353762" cy="970450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solidFill>
                  <a:schemeClr val="accent1"/>
                </a:solidFill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43037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4D34A-F248-4F6B-82D1-56E3B2175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814" y="1977334"/>
            <a:ext cx="5789627" cy="4035234"/>
          </a:xfrm>
        </p:spPr>
        <p:txBody>
          <a:bodyPr>
            <a:normAutofit lnSpcReduction="10000"/>
          </a:bodyPr>
          <a:lstStyle/>
          <a:p>
            <a:pPr>
              <a:buClr>
                <a:srgbClr val="4E9EFB"/>
              </a:buClr>
              <a:buFont typeface="Wingdings" panose="05000000000000000000" pitchFamily="2" charset="2"/>
              <a:buChar char="v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Examples:</a:t>
            </a:r>
          </a:p>
          <a:p>
            <a:pPr marL="0" indent="0">
              <a:buClr>
                <a:srgbClr val="4E9EFB"/>
              </a:buClr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4E9EFB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network in IOT system could have thousands or even millions of embedded devices scattered over a large area a city for example.</a:t>
            </a:r>
          </a:p>
          <a:p>
            <a:pPr marL="128016" lvl="1" indent="0">
              <a:buClr>
                <a:srgbClr val="4E9EFB"/>
              </a:buClr>
              <a:buNone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8016" lvl="1" indent="0">
              <a:buClr>
                <a:srgbClr val="4E9EFB"/>
              </a:buClr>
              <a:buNone/>
            </a:pP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algn="just">
              <a:buClr>
                <a:srgbClr val="4E9EFB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Automotive a car had at least 20 million to 30 million lines of code and 100 to 200 different ECU.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29B14E-B7E7-456C-A35A-BB1057630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0" y="3994951"/>
            <a:ext cx="3874580" cy="262029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2A865-D049-47D5-AB98-FA1B2F01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70" y="1335024"/>
            <a:ext cx="3874581" cy="2659927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C83A766-B263-4D3C-88FD-AB81B61A60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915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Problem Statement </a:t>
            </a:r>
          </a:p>
        </p:txBody>
      </p:sp>
    </p:spTree>
    <p:extLst>
      <p:ext uri="{BB962C8B-B14F-4D97-AF65-F5344CB8AC3E}">
        <p14:creationId xmlns:p14="http://schemas.microsoft.com/office/powerpoint/2010/main" val="4023976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1D561-201C-47A6-99DC-7EF0CDC56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655685"/>
            <a:ext cx="9720073" cy="4023360"/>
          </a:xfrm>
        </p:spPr>
        <p:txBody>
          <a:bodyPr>
            <a:normAutofit/>
          </a:bodyPr>
          <a:lstStyle/>
          <a:p>
            <a:r>
              <a:rPr lang="en-US" sz="2400" b="1" dirty="0"/>
              <a:t>OTA is a will established concept already with cell phones and PCs but what is the difference?</a:t>
            </a:r>
          </a:p>
          <a:p>
            <a:endParaRPr lang="en-US" sz="2400" b="1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39C25E-3D36-438B-97B5-956E67BD77FC}"/>
              </a:ext>
            </a:extLst>
          </p:cNvPr>
          <p:cNvSpPr txBox="1">
            <a:spLocks/>
          </p:cNvSpPr>
          <p:nvPr/>
        </p:nvSpPr>
        <p:spPr>
          <a:xfrm>
            <a:off x="1024128" y="548640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19D6CE5-753F-4010-BAAF-C09A87662CBC}"/>
              </a:ext>
            </a:extLst>
          </p:cNvPr>
          <p:cNvSpPr txBox="1">
            <a:spLocks/>
          </p:cNvSpPr>
          <p:nvPr/>
        </p:nvSpPr>
        <p:spPr>
          <a:xfrm>
            <a:off x="1024128" y="585216"/>
            <a:ext cx="9720072" cy="9506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kern="1200" cap="all" spc="1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FOTA NOT WIDLY USED YET 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6B24A0F-AAED-48B2-A644-E150535369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578200"/>
              </p:ext>
            </p:extLst>
          </p:nvPr>
        </p:nvGraphicFramePr>
        <p:xfrm>
          <a:off x="837695" y="2458828"/>
          <a:ext cx="10836441" cy="4062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91579">
                  <a:extLst>
                    <a:ext uri="{9D8B030D-6E8A-4147-A177-3AD203B41FA5}">
                      <a16:colId xmlns:a16="http://schemas.microsoft.com/office/drawing/2014/main" val="335875048"/>
                    </a:ext>
                  </a:extLst>
                </a:gridCol>
                <a:gridCol w="4944862">
                  <a:extLst>
                    <a:ext uri="{9D8B030D-6E8A-4147-A177-3AD203B41FA5}">
                      <a16:colId xmlns:a16="http://schemas.microsoft.com/office/drawing/2014/main" val="234257298"/>
                    </a:ext>
                  </a:extLst>
                </a:gridCol>
              </a:tblGrid>
              <a:tr h="436931">
                <a:tc>
                  <a:txBody>
                    <a:bodyPr/>
                    <a:lstStyle/>
                    <a:p>
                      <a:r>
                        <a:rPr lang="en-US" dirty="0"/>
                        <a:t>Embedded devices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Mobile phones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957733"/>
                  </a:ext>
                </a:extLst>
              </a:tr>
              <a:tr h="2363876">
                <a:tc>
                  <a:txBody>
                    <a:bodyPr/>
                    <a:lstStyle/>
                    <a:p>
                      <a:r>
                        <a:rPr lang="en-US" dirty="0"/>
                        <a:t>Limited resources, for example one of the most powerful MCUs is STM32 H7 :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 up to 400 MHz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 to 2 Mbytes of Flash memory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Mbyte of RAM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32-bit Arm® Cortex®-M7 core</a:t>
                      </a:r>
                    </a:p>
                    <a:p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Resources are not limited for example a very cheap cell phone like Nokia c1: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 Frequency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1.3 GHz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 GB storage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GB RAM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Quad-core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0723384"/>
                  </a:ext>
                </a:extLst>
              </a:tr>
              <a:tr h="1261270">
                <a:tc>
                  <a:txBody>
                    <a:bodyPr/>
                    <a:lstStyle/>
                    <a:p>
                      <a:r>
                        <a:rPr lang="en-US" dirty="0"/>
                        <a:t>No room to install powerful OSs like Linux, the OS used to develop the application will probably a real time OS which will mange time.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Runs a powerful OS whish is android (Linux-based) and will mange both time and hardware.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5268719"/>
                  </a:ext>
                </a:extLst>
              </a:tr>
            </a:tbl>
          </a:graphicData>
        </a:graphic>
      </p:graphicFrame>
      <p:pic>
        <p:nvPicPr>
          <p:cNvPr id="7" name="Picture 2" descr="NUCLEO-H743ZI2 STMicroelectronics | Mouser">
            <a:extLst>
              <a:ext uri="{FF2B5EF4-FFF2-40B4-BE49-F238E27FC236}">
                <a16:creationId xmlns:a16="http://schemas.microsoft.com/office/drawing/2014/main" id="{B40584A2-2EF7-4063-9883-F01312384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3363" y="3316869"/>
            <a:ext cx="2106921" cy="185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CD72825-0F12-468E-B6EE-733F3D893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8197" y="3219358"/>
            <a:ext cx="1340529" cy="177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172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0B165CB-3681-493E-AA6E-0BAF5FE0D2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9162" y="686925"/>
            <a:ext cx="10353675" cy="9699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8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Fota</a:t>
            </a:r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benefits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B54A889-2528-4079-93DC-653D103C5E18}"/>
              </a:ext>
            </a:extLst>
          </p:cNvPr>
          <p:cNvSpPr txBox="1">
            <a:spLocks/>
          </p:cNvSpPr>
          <p:nvPr/>
        </p:nvSpPr>
        <p:spPr>
          <a:xfrm>
            <a:off x="544360" y="2015812"/>
            <a:ext cx="6427990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6B3CE"/>
              </a:buClr>
              <a:buFont typeface="Wingdings" panose="05000000000000000000" pitchFamily="2" charset="2"/>
              <a:buChar char="v"/>
            </a:pP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OTA technology will provide:</a:t>
            </a:r>
          </a:p>
          <a:p>
            <a:pPr lvl="1" algn="justLow">
              <a:buClr>
                <a:srgbClr val="76B3CE"/>
              </a:buClr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can seamlessly manage firmware updates across a fleet of IOT devices from one unified interface, the costs significantly will decrease.</a:t>
            </a:r>
          </a:p>
          <a:p>
            <a:pPr lvl="1" algn="justLow">
              <a:buClr>
                <a:srgbClr val="76B3CE"/>
              </a:buClr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Bug issues can be fixed, and product behavior can be enhanced. </a:t>
            </a:r>
          </a:p>
          <a:p>
            <a:pPr lvl="1" algn="justLow">
              <a:buClr>
                <a:srgbClr val="76B3CE"/>
              </a:buClr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It enables manufacturers to add new features after the release without physical access.</a:t>
            </a:r>
          </a:p>
          <a:p>
            <a:pPr lvl="1" algn="justLow">
              <a:buClr>
                <a:srgbClr val="76B3CE"/>
              </a:buClr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Faster time-to-market. </a:t>
            </a:r>
          </a:p>
          <a:p>
            <a:pPr lvl="1" algn="justLow">
              <a:buClr>
                <a:srgbClr val="76B3CE"/>
              </a:buClr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Improved safety and compliance.</a:t>
            </a:r>
          </a:p>
          <a:p>
            <a:pPr>
              <a:buClr>
                <a:srgbClr val="76B3CE"/>
              </a:buClr>
              <a:buFont typeface="Wingdings" panose="05000000000000000000" pitchFamily="2" charset="2"/>
              <a:buChar char="Ø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913D06-A4F0-4BE3-B414-A434212A9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50" y="2015812"/>
            <a:ext cx="4890881" cy="432775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</p:spTree>
    <p:extLst>
      <p:ext uri="{BB962C8B-B14F-4D97-AF65-F5344CB8AC3E}">
        <p14:creationId xmlns:p14="http://schemas.microsoft.com/office/powerpoint/2010/main" val="385475904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jpeg"/></Relationships>
</file>

<file path=ppt/theme/theme1.xml><?xml version="1.0" encoding="utf-8"?>
<a:theme xmlns:a="http://schemas.openxmlformats.org/drawingml/2006/main" name="Contents Slide Master">
  <a:themeElements>
    <a:clrScheme name="ALLPPT COLOR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95959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C0F42E1783DE49B9220C20CB018DAA" ma:contentTypeVersion="2" ma:contentTypeDescription="Create a new document." ma:contentTypeScope="" ma:versionID="176dfcb68ee7946461024815bfb82e2a">
  <xsd:schema xmlns:xsd="http://www.w3.org/2001/XMLSchema" xmlns:xs="http://www.w3.org/2001/XMLSchema" xmlns:p="http://schemas.microsoft.com/office/2006/metadata/properties" xmlns:ns2="ea485681-20fe-4194-af56-01839ce34da6" targetNamespace="http://schemas.microsoft.com/office/2006/metadata/properties" ma:root="true" ma:fieldsID="26c00446ac74da981d044cf347baecb9" ns2:_="">
    <xsd:import namespace="ea485681-20fe-4194-af56-01839ce34d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485681-20fe-4194-af56-01839ce34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F07F99-2D27-46B7-8325-78890BFDCCC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E3A1045-F5BC-4BD2-9E41-84C9D87044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9B2EEAE-A5F7-43AE-A6CD-0F19AADD18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485681-20fe-4194-af56-01839ce34d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4458</TotalTime>
  <Words>2331</Words>
  <Application>Microsoft Office PowerPoint</Application>
  <PresentationFormat>Widescreen</PresentationFormat>
  <Paragraphs>325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Arial</vt:lpstr>
      <vt:lpstr>Bahnschrift SemiBold</vt:lpstr>
      <vt:lpstr>Calibri</vt:lpstr>
      <vt:lpstr>Noto Naskh Arabic UI</vt:lpstr>
      <vt:lpstr>Times New Roman</vt:lpstr>
      <vt:lpstr>TimesNewRomanPSMT</vt:lpstr>
      <vt:lpstr>Tw Cen MT</vt:lpstr>
      <vt:lpstr>Tw Cen MT Condensed</vt:lpstr>
      <vt:lpstr>Wingdings</vt:lpstr>
      <vt:lpstr>Wingdings 2</vt:lpstr>
      <vt:lpstr>Wingdings 3</vt:lpstr>
      <vt:lpstr>Contents Slide Master</vt:lpstr>
      <vt:lpstr>Integral</vt:lpstr>
      <vt:lpstr>PowerPoint Presentation</vt:lpstr>
      <vt:lpstr>PowerPoint Presentation</vt:lpstr>
      <vt:lpstr>PowerPoint Presentation</vt:lpstr>
      <vt:lpstr>What is fota ?</vt:lpstr>
      <vt:lpstr>         Embedded systems challenges</vt:lpstr>
      <vt:lpstr>                Problem Statement </vt:lpstr>
      <vt:lpstr>                Problem Statement </vt:lpstr>
      <vt:lpstr>PowerPoint Presentation</vt:lpstr>
      <vt:lpstr>Fota benefits</vt:lpstr>
      <vt:lpstr>Abstract view</vt:lpstr>
      <vt:lpstr>Abstract view</vt:lpstr>
      <vt:lpstr>PowerPoint Presentation</vt:lpstr>
      <vt:lpstr>Connection TO cloud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Software Security</vt:lpstr>
      <vt:lpstr>Encryption Algorithms</vt:lpstr>
      <vt:lpstr>Encryption Algorithms Methods</vt:lpstr>
      <vt:lpstr>Encryption Algorithms Methods</vt:lpstr>
      <vt:lpstr>PowerPoint Presentation</vt:lpstr>
      <vt:lpstr>AES Design</vt:lpstr>
      <vt:lpstr>AES Implementation </vt:lpstr>
      <vt:lpstr>Encryption And Decryption Stages </vt:lpstr>
      <vt:lpstr>Controller Area Network</vt:lpstr>
      <vt:lpstr>Can Characteristics </vt:lpstr>
      <vt:lpstr>Can Characteristics </vt:lpstr>
      <vt:lpstr>Physical Network</vt:lpstr>
      <vt:lpstr>Nodes Types</vt:lpstr>
      <vt:lpstr>Can Bus Frames</vt:lpstr>
      <vt:lpstr>Data Frame</vt:lpstr>
      <vt:lpstr>Remote Frame</vt:lpstr>
      <vt:lpstr>Error Frame</vt:lpstr>
      <vt:lpstr>Overload Frame</vt:lpstr>
      <vt:lpstr>Can Techniques</vt:lpstr>
      <vt:lpstr>Communication between Gateway and nodes</vt:lpstr>
      <vt:lpstr> CAN Network speed </vt:lpstr>
      <vt:lpstr>            Bootloader Requirements</vt:lpstr>
      <vt:lpstr>          Bootloader State Machine</vt:lpstr>
      <vt:lpstr>          Bootloader Sequence diagram</vt:lpstr>
      <vt:lpstr>          Bootloader Sequence diagram</vt:lpstr>
      <vt:lpstr>               Memory Partitioning</vt:lpstr>
      <vt:lpstr>                 Error Detection</vt:lpstr>
      <vt:lpstr>SW DESIGN</vt:lpstr>
      <vt:lpstr>SW Design</vt:lpstr>
      <vt:lpstr>Autosar Introduction</vt:lpstr>
      <vt:lpstr>Motivation For Autosar</vt:lpstr>
      <vt:lpstr>The Autosar Approach</vt:lpstr>
      <vt:lpstr>Autosar Layered Architecture </vt:lpstr>
      <vt:lpstr>Autosar Methodology</vt:lpstr>
      <vt:lpstr>Autosar Interfaces</vt:lpstr>
      <vt:lpstr>Autosar Objectives</vt:lpstr>
      <vt:lpstr>PowerPoint Presentation</vt:lpstr>
      <vt:lpstr>Test cases </vt:lpstr>
      <vt:lpstr>Dashboard system</vt:lpstr>
      <vt:lpstr>Dashboard SW ARCHITECURE</vt:lpstr>
      <vt:lpstr>Collision system</vt:lpstr>
      <vt:lpstr>                           Tools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Gergis</dc:creator>
  <cp:lastModifiedBy>AbdEl-Rahman MosaaD</cp:lastModifiedBy>
  <cp:revision>208</cp:revision>
  <dcterms:created xsi:type="dcterms:W3CDTF">2020-07-23T19:54:05Z</dcterms:created>
  <dcterms:modified xsi:type="dcterms:W3CDTF">2021-07-12T18:22:00Z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0x010100B2C0F42E1783DE49B9220C20CB018DAA</vt:lpwstr>
  </property>
</Properties>
</file>